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36"/>
  </p:notesMasterIdLst>
  <p:sldIdLst>
    <p:sldId id="256" r:id="rId5"/>
    <p:sldId id="257" r:id="rId6"/>
    <p:sldId id="260" r:id="rId7"/>
    <p:sldId id="326" r:id="rId8"/>
    <p:sldId id="330" r:id="rId9"/>
    <p:sldId id="341" r:id="rId10"/>
    <p:sldId id="342" r:id="rId11"/>
    <p:sldId id="313" r:id="rId12"/>
    <p:sldId id="298" r:id="rId13"/>
    <p:sldId id="294" r:id="rId14"/>
    <p:sldId id="295" r:id="rId15"/>
    <p:sldId id="296" r:id="rId16"/>
    <p:sldId id="297" r:id="rId17"/>
    <p:sldId id="344" r:id="rId18"/>
    <p:sldId id="345" r:id="rId19"/>
    <p:sldId id="259" r:id="rId20"/>
    <p:sldId id="335" r:id="rId21"/>
    <p:sldId id="337" r:id="rId22"/>
    <p:sldId id="336" r:id="rId23"/>
    <p:sldId id="340" r:id="rId24"/>
    <p:sldId id="339" r:id="rId25"/>
    <p:sldId id="311" r:id="rId26"/>
    <p:sldId id="324" r:id="rId27"/>
    <p:sldId id="320" r:id="rId28"/>
    <p:sldId id="321" r:id="rId29"/>
    <p:sldId id="322" r:id="rId30"/>
    <p:sldId id="323" r:id="rId31"/>
    <p:sldId id="316" r:id="rId32"/>
    <p:sldId id="328" r:id="rId33"/>
    <p:sldId id="346" r:id="rId34"/>
    <p:sldId id="329" r:id="rId35"/>
  </p:sldIdLst>
  <p:sldSz cx="9144000" cy="6858000" type="screen4x3"/>
  <p:notesSz cx="6888163" cy="10020300"/>
  <p:defaultTextStyle>
    <a:defPPr>
      <a:defRPr lang="en-US"/>
    </a:defPPr>
    <a:lvl1pPr algn="l" rtl="0" fontAlgn="base">
      <a:spcBef>
        <a:spcPct val="0"/>
      </a:spcBef>
      <a:spcAft>
        <a:spcPct val="0"/>
      </a:spcAft>
      <a:defRPr kumimoji="1" kern="1200">
        <a:solidFill>
          <a:schemeClr val="tx1"/>
        </a:solidFill>
        <a:latin typeface="Verdana"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Verdana"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Verdana"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Verdana"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Verdana" pitchFamily="34" charset="0"/>
        <a:ea typeface="ＭＳ Ｐゴシック" charset="-128"/>
        <a:cs typeface="+mn-cs"/>
      </a:defRPr>
    </a:lvl5pPr>
    <a:lvl6pPr marL="2286000" algn="l" defTabSz="914400" rtl="0" eaLnBrk="1" latinLnBrk="0" hangingPunct="1">
      <a:defRPr kumimoji="1" kern="1200">
        <a:solidFill>
          <a:schemeClr val="tx1"/>
        </a:solidFill>
        <a:latin typeface="Verdana" pitchFamily="34" charset="0"/>
        <a:ea typeface="ＭＳ Ｐゴシック" charset="-128"/>
        <a:cs typeface="+mn-cs"/>
      </a:defRPr>
    </a:lvl6pPr>
    <a:lvl7pPr marL="2743200" algn="l" defTabSz="914400" rtl="0" eaLnBrk="1" latinLnBrk="0" hangingPunct="1">
      <a:defRPr kumimoji="1" kern="1200">
        <a:solidFill>
          <a:schemeClr val="tx1"/>
        </a:solidFill>
        <a:latin typeface="Verdana" pitchFamily="34" charset="0"/>
        <a:ea typeface="ＭＳ Ｐゴシック" charset="-128"/>
        <a:cs typeface="+mn-cs"/>
      </a:defRPr>
    </a:lvl7pPr>
    <a:lvl8pPr marL="3200400" algn="l" defTabSz="914400" rtl="0" eaLnBrk="1" latinLnBrk="0" hangingPunct="1">
      <a:defRPr kumimoji="1" kern="1200">
        <a:solidFill>
          <a:schemeClr val="tx1"/>
        </a:solidFill>
        <a:latin typeface="Verdana" pitchFamily="34" charset="0"/>
        <a:ea typeface="ＭＳ Ｐゴシック" charset="-128"/>
        <a:cs typeface="+mn-cs"/>
      </a:defRPr>
    </a:lvl8pPr>
    <a:lvl9pPr marL="3657600" algn="l" defTabSz="914400" rtl="0" eaLnBrk="1" latinLnBrk="0" hangingPunct="1">
      <a:defRPr kumimoji="1"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1582" autoAdjust="0"/>
  </p:normalViewPr>
  <p:slideViewPr>
    <p:cSldViewPr>
      <p:cViewPr varScale="1">
        <p:scale>
          <a:sx n="48" d="100"/>
          <a:sy n="48" d="100"/>
        </p:scale>
        <p:origin x="1756"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6" d="100"/>
          <a:sy n="46" d="100"/>
        </p:scale>
        <p:origin x="279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84871" cy="501015"/>
          </a:xfrm>
          <a:prstGeom prst="rect">
            <a:avLst/>
          </a:prstGeom>
        </p:spPr>
        <p:txBody>
          <a:bodyPr vert="horz" wrap="square" lIns="96616" tIns="48308" rIns="96616" bIns="48308" numCol="1" anchor="t" anchorCtr="0" compatLnSpc="1">
            <a:prstTxWarp prst="textNoShape">
              <a:avLst/>
            </a:prstTxWarp>
          </a:bodyPr>
          <a:lstStyle>
            <a:lvl1pPr eaLnBrk="0" hangingPunct="0">
              <a:defRPr sz="1300"/>
            </a:lvl1pPr>
          </a:lstStyle>
          <a:p>
            <a:endParaRPr lang="ja-JP" altLang="en-US"/>
          </a:p>
        </p:txBody>
      </p:sp>
      <p:sp>
        <p:nvSpPr>
          <p:cNvPr id="3" name="日付プレースホルダ 2"/>
          <p:cNvSpPr>
            <a:spLocks noGrp="1"/>
          </p:cNvSpPr>
          <p:nvPr>
            <p:ph type="dt" idx="1"/>
          </p:nvPr>
        </p:nvSpPr>
        <p:spPr>
          <a:xfrm>
            <a:off x="3901698" y="0"/>
            <a:ext cx="2984871" cy="501015"/>
          </a:xfrm>
          <a:prstGeom prst="rect">
            <a:avLst/>
          </a:prstGeom>
        </p:spPr>
        <p:txBody>
          <a:bodyPr vert="horz" wrap="square" lIns="96616" tIns="48308" rIns="96616" bIns="48308" numCol="1" anchor="t" anchorCtr="0" compatLnSpc="1">
            <a:prstTxWarp prst="textNoShape">
              <a:avLst/>
            </a:prstTxWarp>
          </a:bodyPr>
          <a:lstStyle>
            <a:lvl1pPr algn="r" eaLnBrk="0" hangingPunct="0">
              <a:defRPr sz="1300"/>
            </a:lvl1pPr>
          </a:lstStyle>
          <a:p>
            <a:fld id="{BDDD72C2-3066-4BCD-AA8E-BCC25BED77E5}" type="datetimeFigureOut">
              <a:rPr lang="ja-JP" altLang="en-US"/>
              <a:pPr/>
              <a:t>2020/12/19</a:t>
            </a:fld>
            <a:endParaRPr lang="ja-JP" altLang="en-US"/>
          </a:p>
        </p:txBody>
      </p:sp>
      <p:sp>
        <p:nvSpPr>
          <p:cNvPr id="4" name="スライド イメージ プレースホルダ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pPr lvl="0"/>
            <a:endParaRPr lang="ja-JP" altLang="en-US" noProof="0"/>
          </a:p>
        </p:txBody>
      </p:sp>
      <p:sp>
        <p:nvSpPr>
          <p:cNvPr id="5" name="ノート プレースホルダ 4"/>
          <p:cNvSpPr>
            <a:spLocks noGrp="1"/>
          </p:cNvSpPr>
          <p:nvPr>
            <p:ph type="body" sz="quarter" idx="3"/>
          </p:nvPr>
        </p:nvSpPr>
        <p:spPr>
          <a:xfrm>
            <a:off x="688817" y="4759643"/>
            <a:ext cx="5510530" cy="4509135"/>
          </a:xfrm>
          <a:prstGeom prst="rect">
            <a:avLst/>
          </a:prstGeom>
        </p:spPr>
        <p:txBody>
          <a:bodyPr vert="horz" wrap="square" lIns="96616" tIns="48308" rIns="96616" bIns="48308" numCol="1" anchor="t" anchorCtr="0" compatLnSpc="1">
            <a:prstTxWarp prst="textNoShape">
              <a:avLst/>
            </a:prstTxWarp>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p:cNvSpPr>
            <a:spLocks noGrp="1"/>
          </p:cNvSpPr>
          <p:nvPr>
            <p:ph type="ftr" sz="quarter" idx="4"/>
          </p:nvPr>
        </p:nvSpPr>
        <p:spPr>
          <a:xfrm>
            <a:off x="0" y="9517546"/>
            <a:ext cx="2984871" cy="501015"/>
          </a:xfrm>
          <a:prstGeom prst="rect">
            <a:avLst/>
          </a:prstGeom>
        </p:spPr>
        <p:txBody>
          <a:bodyPr vert="horz" wrap="square" lIns="96616" tIns="48308" rIns="96616" bIns="48308" numCol="1" anchor="b" anchorCtr="0" compatLnSpc="1">
            <a:prstTxWarp prst="textNoShape">
              <a:avLst/>
            </a:prstTxWarp>
          </a:bodyPr>
          <a:lstStyle>
            <a:lvl1pPr eaLnBrk="0" hangingPunct="0">
              <a:defRPr sz="1300"/>
            </a:lvl1pPr>
          </a:lstStyle>
          <a:p>
            <a:endParaRPr lang="ja-JP" altLang="en-US"/>
          </a:p>
        </p:txBody>
      </p:sp>
      <p:sp>
        <p:nvSpPr>
          <p:cNvPr id="7" name="スライド番号プレースホルダ 6"/>
          <p:cNvSpPr>
            <a:spLocks noGrp="1"/>
          </p:cNvSpPr>
          <p:nvPr>
            <p:ph type="sldNum" sz="quarter" idx="5"/>
          </p:nvPr>
        </p:nvSpPr>
        <p:spPr>
          <a:xfrm>
            <a:off x="3901698" y="9517546"/>
            <a:ext cx="2984871" cy="501015"/>
          </a:xfrm>
          <a:prstGeom prst="rect">
            <a:avLst/>
          </a:prstGeom>
        </p:spPr>
        <p:txBody>
          <a:bodyPr vert="horz" wrap="square" lIns="96616" tIns="48308" rIns="96616" bIns="48308" numCol="1" anchor="b" anchorCtr="0" compatLnSpc="1">
            <a:prstTxWarp prst="textNoShape">
              <a:avLst/>
            </a:prstTxWarp>
          </a:bodyPr>
          <a:lstStyle>
            <a:lvl1pPr algn="r" eaLnBrk="0" hangingPunct="0">
              <a:defRPr sz="1300"/>
            </a:lvl1pPr>
          </a:lstStyle>
          <a:p>
            <a:fld id="{4F7679E0-6E91-4122-A3B4-A0C23B513DFC}" type="slidenum">
              <a:rPr lang="ja-JP" altLang="en-US"/>
              <a:pPr/>
              <a:t>‹#›</a:t>
            </a:fld>
            <a:endParaRPr lang="ja-JP" altLang="en-US"/>
          </a:p>
        </p:txBody>
      </p:sp>
    </p:spTree>
    <p:extLst>
      <p:ext uri="{BB962C8B-B14F-4D97-AF65-F5344CB8AC3E}">
        <p14:creationId xmlns:p14="http://schemas.microsoft.com/office/powerpoint/2010/main" val="110000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 1"/>
          <p:cNvSpPr>
            <a:spLocks noGrp="1" noRot="1" noChangeAspect="1" noTextEdit="1"/>
          </p:cNvSpPr>
          <p:nvPr>
            <p:ph type="sldImg"/>
          </p:nvPr>
        </p:nvSpPr>
        <p:spPr bwMode="auto">
          <a:xfrm>
            <a:off x="939800" y="590550"/>
            <a:ext cx="5008563" cy="3757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latin typeface="ＭＳ Ｐゴシック" charset="-128"/>
              </a:rPr>
              <a:t>新型コロナウィルスの感染拡大は、人類に改めてウィルスの脅威を突きつけました</a:t>
            </a:r>
            <a:r>
              <a:rPr lang="ja-JP" altLang="en-US">
                <a:latin typeface="ＭＳ Ｐゴシック" charset="-128"/>
              </a:rPr>
              <a:t>。しかもこの戦いは長期化</a:t>
            </a:r>
            <a:r>
              <a:rPr lang="ja-JP" altLang="en-US" dirty="0">
                <a:latin typeface="ＭＳ Ｐゴシック" charset="-128"/>
              </a:rPr>
              <a:t>が予想されています。これから先の生活の仕方をどうしていけば良いのでしょうか。</a:t>
            </a:r>
            <a:endParaRPr lang="en-US" altLang="ja-JP" dirty="0">
              <a:latin typeface="ＭＳ Ｐゴシック" charset="-128"/>
            </a:endParaRPr>
          </a:p>
          <a:p>
            <a:pPr eaLnBrk="1" hangingPunct="1">
              <a:spcBef>
                <a:spcPct val="0"/>
              </a:spcBef>
            </a:pPr>
            <a:r>
              <a:rPr lang="ja-JP" altLang="en-US" dirty="0">
                <a:latin typeface="ＭＳ Ｐゴシック" charset="-128"/>
              </a:rPr>
              <a:t>健康なからだ（身体）は、健康な歯、口からだ！ということで、歯、口を健康に保つことについて考えていきましょう。</a:t>
            </a:r>
          </a:p>
        </p:txBody>
      </p:sp>
      <p:sp>
        <p:nvSpPr>
          <p:cNvPr id="512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Verdana" pitchFamily="34" charset="0"/>
                <a:ea typeface="ＭＳ Ｐゴシック" charset="-128"/>
              </a:defRPr>
            </a:lvl1pPr>
            <a:lvl2pPr marL="785001" indent="-301923" eaLnBrk="0" hangingPunct="0">
              <a:defRPr kumimoji="1">
                <a:solidFill>
                  <a:schemeClr val="tx1"/>
                </a:solidFill>
                <a:latin typeface="Verdana" pitchFamily="34" charset="0"/>
                <a:ea typeface="ＭＳ Ｐゴシック" charset="-128"/>
              </a:defRPr>
            </a:lvl2pPr>
            <a:lvl3pPr marL="1207694" indent="-241539" eaLnBrk="0" hangingPunct="0">
              <a:defRPr kumimoji="1">
                <a:solidFill>
                  <a:schemeClr val="tx1"/>
                </a:solidFill>
                <a:latin typeface="Verdana" pitchFamily="34" charset="0"/>
                <a:ea typeface="ＭＳ Ｐゴシック" charset="-128"/>
              </a:defRPr>
            </a:lvl3pPr>
            <a:lvl4pPr marL="1690771" indent="-241539" eaLnBrk="0" hangingPunct="0">
              <a:defRPr kumimoji="1">
                <a:solidFill>
                  <a:schemeClr val="tx1"/>
                </a:solidFill>
                <a:latin typeface="Verdana" pitchFamily="34" charset="0"/>
                <a:ea typeface="ＭＳ Ｐゴシック" charset="-128"/>
              </a:defRPr>
            </a:lvl4pPr>
            <a:lvl5pPr marL="2173849" indent="-241539" eaLnBrk="0" hangingPunct="0">
              <a:defRPr kumimoji="1">
                <a:solidFill>
                  <a:schemeClr val="tx1"/>
                </a:solidFill>
                <a:latin typeface="Verdana" pitchFamily="34" charset="0"/>
                <a:ea typeface="ＭＳ Ｐゴシック" charset="-128"/>
              </a:defRPr>
            </a:lvl5pPr>
            <a:lvl6pPr marL="2656926" indent="-241539" eaLnBrk="0" fontAlgn="base" hangingPunct="0">
              <a:spcBef>
                <a:spcPct val="0"/>
              </a:spcBef>
              <a:spcAft>
                <a:spcPct val="0"/>
              </a:spcAft>
              <a:defRPr kumimoji="1">
                <a:solidFill>
                  <a:schemeClr val="tx1"/>
                </a:solidFill>
                <a:latin typeface="Verdana" pitchFamily="34" charset="0"/>
                <a:ea typeface="ＭＳ Ｐゴシック" charset="-128"/>
              </a:defRPr>
            </a:lvl6pPr>
            <a:lvl7pPr marL="3140004" indent="-241539" eaLnBrk="0" fontAlgn="base" hangingPunct="0">
              <a:spcBef>
                <a:spcPct val="0"/>
              </a:spcBef>
              <a:spcAft>
                <a:spcPct val="0"/>
              </a:spcAft>
              <a:defRPr kumimoji="1">
                <a:solidFill>
                  <a:schemeClr val="tx1"/>
                </a:solidFill>
                <a:latin typeface="Verdana" pitchFamily="34" charset="0"/>
                <a:ea typeface="ＭＳ Ｐゴシック" charset="-128"/>
              </a:defRPr>
            </a:lvl7pPr>
            <a:lvl8pPr marL="3623081" indent="-241539" eaLnBrk="0" fontAlgn="base" hangingPunct="0">
              <a:spcBef>
                <a:spcPct val="0"/>
              </a:spcBef>
              <a:spcAft>
                <a:spcPct val="0"/>
              </a:spcAft>
              <a:defRPr kumimoji="1">
                <a:solidFill>
                  <a:schemeClr val="tx1"/>
                </a:solidFill>
                <a:latin typeface="Verdana" pitchFamily="34" charset="0"/>
                <a:ea typeface="ＭＳ Ｐゴシック" charset="-128"/>
              </a:defRPr>
            </a:lvl8pPr>
            <a:lvl9pPr marL="4106159" indent="-241539" eaLnBrk="0" fontAlgn="base" hangingPunct="0">
              <a:spcBef>
                <a:spcPct val="0"/>
              </a:spcBef>
              <a:spcAft>
                <a:spcPct val="0"/>
              </a:spcAft>
              <a:defRPr kumimoji="1">
                <a:solidFill>
                  <a:schemeClr val="tx1"/>
                </a:solidFill>
                <a:latin typeface="Verdana" pitchFamily="34" charset="0"/>
                <a:ea typeface="ＭＳ Ｐゴシック" charset="-128"/>
              </a:defRPr>
            </a:lvl9pPr>
          </a:lstStyle>
          <a:p>
            <a:fld id="{06EC8F46-1704-44FE-AFC5-83761C45B97D}" type="slidenum">
              <a:rPr lang="ja-JP" altLang="en-US"/>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伝染性膿痂疹（とびひ）、破傷風など</a:t>
            </a:r>
          </a:p>
        </p:txBody>
      </p:sp>
      <p:sp>
        <p:nvSpPr>
          <p:cNvPr id="4" name="スライド番号プレースホルダー 3"/>
          <p:cNvSpPr>
            <a:spLocks noGrp="1"/>
          </p:cNvSpPr>
          <p:nvPr>
            <p:ph type="sldNum" sz="quarter" idx="5"/>
          </p:nvPr>
        </p:nvSpPr>
        <p:spPr/>
        <p:txBody>
          <a:bodyPr/>
          <a:lstStyle/>
          <a:p>
            <a:fld id="{DD60B6F4-2513-46F8-9247-8B60FD45328E}" type="slidenum">
              <a:rPr kumimoji="1" lang="ja-JP" altLang="en-US" smtClean="0"/>
              <a:t>10</a:t>
            </a:fld>
            <a:endParaRPr kumimoji="1" lang="ja-JP" altLang="en-US"/>
          </a:p>
        </p:txBody>
      </p:sp>
    </p:spTree>
    <p:extLst>
      <p:ext uri="{BB962C8B-B14F-4D97-AF65-F5344CB8AC3E}">
        <p14:creationId xmlns:p14="http://schemas.microsoft.com/office/powerpoint/2010/main" val="3630603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インフルエンザ、かぜ、百日咳、マイコプラズマなど</a:t>
            </a:r>
          </a:p>
        </p:txBody>
      </p:sp>
      <p:sp>
        <p:nvSpPr>
          <p:cNvPr id="4" name="スライド番号プレースホルダー 3"/>
          <p:cNvSpPr>
            <a:spLocks noGrp="1"/>
          </p:cNvSpPr>
          <p:nvPr>
            <p:ph type="sldNum" sz="quarter" idx="5"/>
          </p:nvPr>
        </p:nvSpPr>
        <p:spPr/>
        <p:txBody>
          <a:bodyPr/>
          <a:lstStyle/>
          <a:p>
            <a:fld id="{DD60B6F4-2513-46F8-9247-8B60FD45328E}" type="slidenum">
              <a:rPr kumimoji="1" lang="ja-JP" altLang="en-US" smtClean="0"/>
              <a:t>11</a:t>
            </a:fld>
            <a:endParaRPr kumimoji="1" lang="ja-JP" altLang="en-US"/>
          </a:p>
        </p:txBody>
      </p:sp>
    </p:spTree>
    <p:extLst>
      <p:ext uri="{BB962C8B-B14F-4D97-AF65-F5344CB8AC3E}">
        <p14:creationId xmlns:p14="http://schemas.microsoft.com/office/powerpoint/2010/main" val="2289942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結核、麻疹（はしか）、水痘（水ぼうそう）など</a:t>
            </a:r>
          </a:p>
        </p:txBody>
      </p:sp>
      <p:sp>
        <p:nvSpPr>
          <p:cNvPr id="4" name="スライド番号プレースホルダー 3"/>
          <p:cNvSpPr>
            <a:spLocks noGrp="1"/>
          </p:cNvSpPr>
          <p:nvPr>
            <p:ph type="sldNum" sz="quarter" idx="5"/>
          </p:nvPr>
        </p:nvSpPr>
        <p:spPr/>
        <p:txBody>
          <a:bodyPr/>
          <a:lstStyle/>
          <a:p>
            <a:fld id="{DD60B6F4-2513-46F8-9247-8B60FD45328E}" type="slidenum">
              <a:rPr kumimoji="1" lang="ja-JP" altLang="en-US" smtClean="0"/>
              <a:t>12</a:t>
            </a:fld>
            <a:endParaRPr kumimoji="1" lang="ja-JP" altLang="en-US"/>
          </a:p>
        </p:txBody>
      </p:sp>
    </p:spTree>
    <p:extLst>
      <p:ext uri="{BB962C8B-B14F-4D97-AF65-F5344CB8AC3E}">
        <p14:creationId xmlns:p14="http://schemas.microsoft.com/office/powerpoint/2010/main" val="1234340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コレラ（水）、食中毒（食品）、ウィルス性肝炎（血液）、マラリア（蚊）など</a:t>
            </a:r>
          </a:p>
        </p:txBody>
      </p:sp>
      <p:sp>
        <p:nvSpPr>
          <p:cNvPr id="4" name="スライド番号プレースホルダー 3"/>
          <p:cNvSpPr>
            <a:spLocks noGrp="1"/>
          </p:cNvSpPr>
          <p:nvPr>
            <p:ph type="sldNum" sz="quarter" idx="5"/>
          </p:nvPr>
        </p:nvSpPr>
        <p:spPr/>
        <p:txBody>
          <a:bodyPr/>
          <a:lstStyle/>
          <a:p>
            <a:fld id="{DD60B6F4-2513-46F8-9247-8B60FD45328E}" type="slidenum">
              <a:rPr kumimoji="1" lang="ja-JP" altLang="en-US" smtClean="0"/>
              <a:t>13</a:t>
            </a:fld>
            <a:endParaRPr kumimoji="1" lang="ja-JP" altLang="en-US"/>
          </a:p>
        </p:txBody>
      </p:sp>
    </p:spTree>
    <p:extLst>
      <p:ext uri="{BB962C8B-B14F-4D97-AF65-F5344CB8AC3E}">
        <p14:creationId xmlns:p14="http://schemas.microsoft.com/office/powerpoint/2010/main" val="2541494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ワクチンは予防のためのクスリ（医薬品）です。かかってから治すのではなく、予め防ぐために使われます。この予め防ぐ力のことを「免疫」と言います。つまりワクチンは免疫を獲得するための医薬品なのです。例えば、道を歩いていていきなり犬に大きな声でほえられるとかなりびっくりしますね。ただ、２回目以降その道を通るときは、「あそこに犬がいるよね」と知っているので「またほえてきそうだなー」と身構えることができます。</a:t>
            </a:r>
          </a:p>
        </p:txBody>
      </p:sp>
      <p:sp>
        <p:nvSpPr>
          <p:cNvPr id="4" name="スライド番号プレースホルダー 3"/>
          <p:cNvSpPr>
            <a:spLocks noGrp="1"/>
          </p:cNvSpPr>
          <p:nvPr>
            <p:ph type="sldNum" sz="quarter" idx="5"/>
          </p:nvPr>
        </p:nvSpPr>
        <p:spPr/>
        <p:txBody>
          <a:bodyPr/>
          <a:lstStyle/>
          <a:p>
            <a:fld id="{4F7679E0-6E91-4122-A3B4-A0C23B513DFC}" type="slidenum">
              <a:rPr lang="ja-JP" altLang="en-US" smtClean="0"/>
              <a:pPr/>
              <a:t>14</a:t>
            </a:fld>
            <a:endParaRPr lang="ja-JP" altLang="en-US"/>
          </a:p>
        </p:txBody>
      </p:sp>
    </p:spTree>
    <p:extLst>
      <p:ext uri="{BB962C8B-B14F-4D97-AF65-F5344CB8AC3E}">
        <p14:creationId xmlns:p14="http://schemas.microsoft.com/office/powerpoint/2010/main" val="3965045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はこの仕組みは病原体に対して私達の体がするリアクションと同じなのです。１回目はとにかくびっくりしますが、２回目以降は、「はいはい、あの曲がり角の犬ね、あの辺でワンワン言うんでしょ。」と構えることが出来ます。リハーサルをして準備しているようなものです。リハーサルで体が慣れている状態を「免疫がある」と言います。</a:t>
            </a:r>
            <a:endParaRPr kumimoji="1" lang="en-US" altLang="ja-JP" dirty="0"/>
          </a:p>
          <a:p>
            <a:r>
              <a:rPr kumimoji="1" lang="ja-JP" altLang="en-US" dirty="0"/>
              <a:t>このようにワクチンをからだに接種することで病気を予防する状態をつくりだします。</a:t>
            </a:r>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4F7679E0-6E91-4122-A3B4-A0C23B513DFC}" type="slidenum">
              <a:rPr lang="ja-JP" altLang="en-US" smtClean="0"/>
              <a:pPr/>
              <a:t>15</a:t>
            </a:fld>
            <a:endParaRPr lang="ja-JP" altLang="en-US"/>
          </a:p>
        </p:txBody>
      </p:sp>
    </p:spTree>
    <p:extLst>
      <p:ext uri="{BB962C8B-B14F-4D97-AF65-F5344CB8AC3E}">
        <p14:creationId xmlns:p14="http://schemas.microsoft.com/office/powerpoint/2010/main" val="2417082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コロナのことが少しわかりましたか？それではそのコロナに気を付けて学校ではまず手洗いを注意して行いましょう。</a:t>
            </a:r>
            <a:r>
              <a:rPr kumimoji="1" lang="en-US" altLang="ja-JP" dirty="0"/>
              <a:t>6</a:t>
            </a:r>
            <a:r>
              <a:rPr kumimoji="1" lang="ja-JP" altLang="en-US" dirty="0"/>
              <a:t>つのタイミングを覚えましょう。</a:t>
            </a:r>
          </a:p>
        </p:txBody>
      </p:sp>
      <p:sp>
        <p:nvSpPr>
          <p:cNvPr id="4" name="スライド番号プレースホルダー 3"/>
          <p:cNvSpPr>
            <a:spLocks noGrp="1"/>
          </p:cNvSpPr>
          <p:nvPr>
            <p:ph type="sldNum" sz="quarter" idx="5"/>
          </p:nvPr>
        </p:nvSpPr>
        <p:spPr/>
        <p:txBody>
          <a:bodyPr/>
          <a:lstStyle/>
          <a:p>
            <a:fld id="{4F7679E0-6E91-4122-A3B4-A0C23B513DFC}" type="slidenum">
              <a:rPr lang="ja-JP" altLang="en-US" smtClean="0"/>
              <a:pPr/>
              <a:t>16</a:t>
            </a:fld>
            <a:endParaRPr lang="ja-JP" altLang="en-US"/>
          </a:p>
        </p:txBody>
      </p:sp>
    </p:spTree>
    <p:extLst>
      <p:ext uri="{BB962C8B-B14F-4D97-AF65-F5344CB8AC3E}">
        <p14:creationId xmlns:p14="http://schemas.microsoft.com/office/powerpoint/2010/main" val="1831815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正しい方法で洗い残しのないように丁寧に洗いましょう</a:t>
            </a:r>
          </a:p>
        </p:txBody>
      </p:sp>
      <p:sp>
        <p:nvSpPr>
          <p:cNvPr id="4" name="スライド番号プレースホルダー 3"/>
          <p:cNvSpPr>
            <a:spLocks noGrp="1"/>
          </p:cNvSpPr>
          <p:nvPr>
            <p:ph type="sldNum" sz="quarter" idx="5"/>
          </p:nvPr>
        </p:nvSpPr>
        <p:spPr/>
        <p:txBody>
          <a:bodyPr/>
          <a:lstStyle/>
          <a:p>
            <a:fld id="{4F7679E0-6E91-4122-A3B4-A0C23B513DFC}" type="slidenum">
              <a:rPr lang="ja-JP" altLang="en-US" smtClean="0"/>
              <a:pPr/>
              <a:t>17</a:t>
            </a:fld>
            <a:endParaRPr lang="ja-JP" altLang="en-US"/>
          </a:p>
        </p:txBody>
      </p:sp>
    </p:spTree>
    <p:extLst>
      <p:ext uri="{BB962C8B-B14F-4D97-AF65-F5344CB8AC3E}">
        <p14:creationId xmlns:p14="http://schemas.microsoft.com/office/powerpoint/2010/main" val="2669782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ウイルスが付いた手で食事をしたり、目や鼻や口を触ったりすると体の中に入ってしまいます。</a:t>
            </a:r>
            <a:endParaRPr kumimoji="1" lang="en-US" altLang="ja-JP" dirty="0"/>
          </a:p>
          <a:p>
            <a:r>
              <a:rPr kumimoji="1" lang="ja-JP" altLang="en-US" dirty="0"/>
              <a:t>そのため大切なことが手洗いです。外から帰った後、トイレの後、食事の前にはしっかり手洗いしましょう。</a:t>
            </a:r>
            <a:endParaRPr kumimoji="1" lang="en-US" altLang="ja-JP" dirty="0"/>
          </a:p>
          <a:p>
            <a:r>
              <a:rPr kumimoji="1" lang="ja-JP" altLang="en-US" dirty="0"/>
              <a:t>そうすれば、ウイルスに勝てます。</a:t>
            </a:r>
          </a:p>
        </p:txBody>
      </p:sp>
      <p:sp>
        <p:nvSpPr>
          <p:cNvPr id="4" name="スライド番号プレースホルダー 3"/>
          <p:cNvSpPr>
            <a:spLocks noGrp="1"/>
          </p:cNvSpPr>
          <p:nvPr>
            <p:ph type="sldNum" sz="quarter" idx="5"/>
          </p:nvPr>
        </p:nvSpPr>
        <p:spPr/>
        <p:txBody>
          <a:bodyPr/>
          <a:lstStyle/>
          <a:p>
            <a:fld id="{4F7679E0-6E91-4122-A3B4-A0C23B513DFC}" type="slidenum">
              <a:rPr lang="ja-JP" altLang="en-US" smtClean="0"/>
              <a:pPr/>
              <a:t>18</a:t>
            </a:fld>
            <a:endParaRPr lang="ja-JP" altLang="en-US"/>
          </a:p>
        </p:txBody>
      </p:sp>
    </p:spTree>
    <p:extLst>
      <p:ext uri="{BB962C8B-B14F-4D97-AF65-F5344CB8AC3E}">
        <p14:creationId xmlns:p14="http://schemas.microsoft.com/office/powerpoint/2010/main" val="1209005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せきやくしゃみなどの中に含まれているウイルスは、鼻や口から体の中に入ってきます。</a:t>
            </a:r>
            <a:endParaRPr kumimoji="1" lang="en-US" altLang="ja-JP" dirty="0"/>
          </a:p>
          <a:p>
            <a:r>
              <a:rPr kumimoji="1" lang="ja-JP" altLang="en-US" dirty="0"/>
              <a:t>そこで、今、大切なのはマスクを付けることですね。</a:t>
            </a:r>
            <a:endParaRPr kumimoji="1" lang="en-US" altLang="ja-JP" dirty="0"/>
          </a:p>
          <a:p>
            <a:r>
              <a:rPr kumimoji="1" lang="ja-JP" altLang="en-US" dirty="0"/>
              <a:t>ウイルスが入ってくるのを防いだり、またもし自分が感染していたら他人に移さないようにすることが大切です。</a:t>
            </a:r>
          </a:p>
        </p:txBody>
      </p:sp>
      <p:sp>
        <p:nvSpPr>
          <p:cNvPr id="4" name="スライド番号プレースホルダー 3"/>
          <p:cNvSpPr>
            <a:spLocks noGrp="1"/>
          </p:cNvSpPr>
          <p:nvPr>
            <p:ph type="sldNum" sz="quarter" idx="5"/>
          </p:nvPr>
        </p:nvSpPr>
        <p:spPr/>
        <p:txBody>
          <a:bodyPr/>
          <a:lstStyle/>
          <a:p>
            <a:fld id="{4F7679E0-6E91-4122-A3B4-A0C23B513DFC}" type="slidenum">
              <a:rPr lang="ja-JP" altLang="en-US" smtClean="0"/>
              <a:pPr/>
              <a:t>19</a:t>
            </a:fld>
            <a:endParaRPr lang="ja-JP" altLang="en-US"/>
          </a:p>
        </p:txBody>
      </p:sp>
    </p:spTree>
    <p:extLst>
      <p:ext uri="{BB962C8B-B14F-4D97-AF65-F5344CB8AC3E}">
        <p14:creationId xmlns:p14="http://schemas.microsoft.com/office/powerpoint/2010/main" val="350762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コロナとはコロナウイルスのことです。人にうつるコロナウイルスで、コウモリを介して人に感染しました。感染はうつることです。</a:t>
            </a:r>
          </a:p>
        </p:txBody>
      </p:sp>
      <p:sp>
        <p:nvSpPr>
          <p:cNvPr id="4" name="スライド番号プレースホルダー 3"/>
          <p:cNvSpPr>
            <a:spLocks noGrp="1"/>
          </p:cNvSpPr>
          <p:nvPr>
            <p:ph type="sldNum" sz="quarter" idx="5"/>
          </p:nvPr>
        </p:nvSpPr>
        <p:spPr/>
        <p:txBody>
          <a:bodyPr/>
          <a:lstStyle/>
          <a:p>
            <a:fld id="{4F7679E0-6E91-4122-A3B4-A0C23B513DFC}" type="slidenum">
              <a:rPr lang="ja-JP" altLang="en-US" smtClean="0"/>
              <a:pPr/>
              <a:t>2</a:t>
            </a:fld>
            <a:endParaRPr lang="ja-JP" altLang="en-US"/>
          </a:p>
        </p:txBody>
      </p:sp>
    </p:spTree>
    <p:extLst>
      <p:ext uri="{BB962C8B-B14F-4D97-AF65-F5344CB8AC3E}">
        <p14:creationId xmlns:p14="http://schemas.microsoft.com/office/powerpoint/2010/main" val="1971953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外から帰ったらうがいも忘れずにしてください。</a:t>
            </a:r>
            <a:endParaRPr kumimoji="1" lang="en-US" altLang="ja-JP" dirty="0"/>
          </a:p>
          <a:p>
            <a:r>
              <a:rPr kumimoji="1" lang="ja-JP" altLang="en-US" dirty="0"/>
              <a:t>うがいをする時は、手洗い場の周りにつばやしぶきが飛び散らないようにすることが大切です。</a:t>
            </a:r>
            <a:endParaRPr kumimoji="1" lang="en-US" altLang="ja-JP" dirty="0"/>
          </a:p>
          <a:p>
            <a:r>
              <a:rPr kumimoji="1" lang="ja-JP" altLang="en-US" dirty="0"/>
              <a:t>唇をすぼめたり、手で口を覆いながらうがいをすれば、飛び散らないようにすることができます。</a:t>
            </a:r>
            <a:endParaRPr kumimoji="1" lang="en-US" altLang="ja-JP" dirty="0"/>
          </a:p>
          <a:p>
            <a:r>
              <a:rPr kumimoji="1" lang="ja-JP" altLang="en-US" dirty="0"/>
              <a:t>また吐き出すときは、流しの低い位置から吐き出すと飛び散らないですね。</a:t>
            </a:r>
          </a:p>
        </p:txBody>
      </p:sp>
      <p:sp>
        <p:nvSpPr>
          <p:cNvPr id="4" name="スライド番号プレースホルダー 3"/>
          <p:cNvSpPr>
            <a:spLocks noGrp="1"/>
          </p:cNvSpPr>
          <p:nvPr>
            <p:ph type="sldNum" sz="quarter" idx="5"/>
          </p:nvPr>
        </p:nvSpPr>
        <p:spPr/>
        <p:txBody>
          <a:bodyPr/>
          <a:lstStyle/>
          <a:p>
            <a:fld id="{4F7679E0-6E91-4122-A3B4-A0C23B513DFC}" type="slidenum">
              <a:rPr lang="ja-JP" altLang="en-US" smtClean="0"/>
              <a:pPr/>
              <a:t>20</a:t>
            </a:fld>
            <a:endParaRPr lang="ja-JP" altLang="en-US"/>
          </a:p>
        </p:txBody>
      </p:sp>
    </p:spTree>
    <p:extLst>
      <p:ext uri="{BB962C8B-B14F-4D97-AF65-F5344CB8AC3E}">
        <p14:creationId xmlns:p14="http://schemas.microsoft.com/office/powerpoint/2010/main" val="439076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３密は避けましょう。</a:t>
            </a:r>
            <a:endParaRPr kumimoji="1" lang="en-US" altLang="ja-JP" dirty="0"/>
          </a:p>
          <a:p>
            <a:r>
              <a:rPr kumimoji="1" lang="ja-JP" altLang="en-US" dirty="0"/>
              <a:t>密閉：狭い空間に長くいない。換気に気を付けてね。</a:t>
            </a:r>
            <a:endParaRPr kumimoji="1" lang="en-US" altLang="ja-JP" dirty="0"/>
          </a:p>
          <a:p>
            <a:r>
              <a:rPr kumimoji="1" lang="ja-JP" altLang="en-US" dirty="0"/>
              <a:t>密集：大勢で集まらない。</a:t>
            </a:r>
            <a:endParaRPr kumimoji="1" lang="en-US" altLang="ja-JP" dirty="0"/>
          </a:p>
          <a:p>
            <a:r>
              <a:rPr kumimoji="1" lang="ja-JP" altLang="en-US" dirty="0"/>
              <a:t>密接：近づきすぎない。飛沫がかかる。</a:t>
            </a:r>
          </a:p>
        </p:txBody>
      </p:sp>
      <p:sp>
        <p:nvSpPr>
          <p:cNvPr id="4" name="スライド番号プレースホルダー 3"/>
          <p:cNvSpPr>
            <a:spLocks noGrp="1"/>
          </p:cNvSpPr>
          <p:nvPr>
            <p:ph type="sldNum" sz="quarter" idx="5"/>
          </p:nvPr>
        </p:nvSpPr>
        <p:spPr/>
        <p:txBody>
          <a:bodyPr/>
          <a:lstStyle/>
          <a:p>
            <a:fld id="{4F7679E0-6E91-4122-A3B4-A0C23B513DFC}" type="slidenum">
              <a:rPr lang="ja-JP" altLang="en-US" smtClean="0"/>
              <a:pPr/>
              <a:t>21</a:t>
            </a:fld>
            <a:endParaRPr lang="ja-JP" altLang="en-US"/>
          </a:p>
        </p:txBody>
      </p:sp>
    </p:spTree>
    <p:extLst>
      <p:ext uri="{BB962C8B-B14F-4D97-AF65-F5344CB8AC3E}">
        <p14:creationId xmlns:p14="http://schemas.microsoft.com/office/powerpoint/2010/main" val="1261718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さて、みなさん、給食後の歯みがきはどうしていますか？やむなく中止されている学校もあるでしょうが、せっかくの良い習慣ですので</a:t>
            </a:r>
            <a:endParaRPr kumimoji="1" lang="en-US" altLang="ja-JP" dirty="0"/>
          </a:p>
          <a:p>
            <a:r>
              <a:rPr kumimoji="1" lang="ja-JP" altLang="en-US" dirty="0"/>
              <a:t>次のことに注意して続けてみてはいかがでしょう。</a:t>
            </a:r>
          </a:p>
        </p:txBody>
      </p:sp>
      <p:sp>
        <p:nvSpPr>
          <p:cNvPr id="4" name="スライド番号プレースホルダー 3"/>
          <p:cNvSpPr>
            <a:spLocks noGrp="1"/>
          </p:cNvSpPr>
          <p:nvPr>
            <p:ph type="sldNum" sz="quarter" idx="5"/>
          </p:nvPr>
        </p:nvSpPr>
        <p:spPr/>
        <p:txBody>
          <a:bodyPr/>
          <a:lstStyle/>
          <a:p>
            <a:fld id="{DD60B6F4-2513-46F8-9247-8B60FD45328E}" type="slidenum">
              <a:rPr kumimoji="1" lang="ja-JP" altLang="en-US" smtClean="0"/>
              <a:t>22</a:t>
            </a:fld>
            <a:endParaRPr kumimoji="1" lang="ja-JP" altLang="en-US"/>
          </a:p>
        </p:txBody>
      </p:sp>
    </p:spTree>
    <p:extLst>
      <p:ext uri="{BB962C8B-B14F-4D97-AF65-F5344CB8AC3E}">
        <p14:creationId xmlns:p14="http://schemas.microsoft.com/office/powerpoint/2010/main" val="4095251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ソーシャルディスタンスを保ち、並んで待ちましょう。密にならないために、時間帯をずらして行いましょう。</a:t>
            </a:r>
          </a:p>
        </p:txBody>
      </p:sp>
      <p:sp>
        <p:nvSpPr>
          <p:cNvPr id="4" name="スライド番号プレースホルダー 3"/>
          <p:cNvSpPr>
            <a:spLocks noGrp="1"/>
          </p:cNvSpPr>
          <p:nvPr>
            <p:ph type="sldNum" sz="quarter" idx="5"/>
          </p:nvPr>
        </p:nvSpPr>
        <p:spPr/>
        <p:txBody>
          <a:bodyPr/>
          <a:lstStyle/>
          <a:p>
            <a:fld id="{DD60B6F4-2513-46F8-9247-8B60FD45328E}" type="slidenum">
              <a:rPr kumimoji="1" lang="ja-JP" altLang="en-US" smtClean="0"/>
              <a:t>23</a:t>
            </a:fld>
            <a:endParaRPr kumimoji="1" lang="ja-JP" altLang="en-US"/>
          </a:p>
        </p:txBody>
      </p:sp>
    </p:spTree>
    <p:extLst>
      <p:ext uri="{BB962C8B-B14F-4D97-AF65-F5344CB8AC3E}">
        <p14:creationId xmlns:p14="http://schemas.microsoft.com/office/powerpoint/2010/main" val="2856289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歯みがきによる飛沫が飛び散りやすくなるので、私語は控えましょう。</a:t>
            </a:r>
          </a:p>
        </p:txBody>
      </p:sp>
      <p:sp>
        <p:nvSpPr>
          <p:cNvPr id="4" name="スライド番号プレースホルダー 3"/>
          <p:cNvSpPr>
            <a:spLocks noGrp="1"/>
          </p:cNvSpPr>
          <p:nvPr>
            <p:ph type="sldNum" sz="quarter" idx="5"/>
          </p:nvPr>
        </p:nvSpPr>
        <p:spPr/>
        <p:txBody>
          <a:bodyPr/>
          <a:lstStyle/>
          <a:p>
            <a:fld id="{DD60B6F4-2513-46F8-9247-8B60FD45328E}" type="slidenum">
              <a:rPr kumimoji="1" lang="ja-JP" altLang="en-US" smtClean="0"/>
              <a:t>24</a:t>
            </a:fld>
            <a:endParaRPr kumimoji="1" lang="ja-JP" altLang="en-US"/>
          </a:p>
        </p:txBody>
      </p:sp>
    </p:spTree>
    <p:extLst>
      <p:ext uri="{BB962C8B-B14F-4D97-AF65-F5344CB8AC3E}">
        <p14:creationId xmlns:p14="http://schemas.microsoft.com/office/powerpoint/2010/main" val="2386858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前歯の裏をみがくときは、特に飛沫が飛び散らないように注意しましょう。</a:t>
            </a:r>
          </a:p>
        </p:txBody>
      </p:sp>
      <p:sp>
        <p:nvSpPr>
          <p:cNvPr id="4" name="スライド番号プレースホルダー 3"/>
          <p:cNvSpPr>
            <a:spLocks noGrp="1"/>
          </p:cNvSpPr>
          <p:nvPr>
            <p:ph type="sldNum" sz="quarter" idx="5"/>
          </p:nvPr>
        </p:nvSpPr>
        <p:spPr/>
        <p:txBody>
          <a:bodyPr/>
          <a:lstStyle/>
          <a:p>
            <a:fld id="{DD60B6F4-2513-46F8-9247-8B60FD45328E}" type="slidenum">
              <a:rPr kumimoji="1" lang="ja-JP" altLang="en-US" smtClean="0"/>
              <a:t>25</a:t>
            </a:fld>
            <a:endParaRPr kumimoji="1" lang="ja-JP" altLang="en-US"/>
          </a:p>
        </p:txBody>
      </p:sp>
    </p:spTree>
    <p:extLst>
      <p:ext uri="{BB962C8B-B14F-4D97-AF65-F5344CB8AC3E}">
        <p14:creationId xmlns:p14="http://schemas.microsoft.com/office/powerpoint/2010/main" val="2573960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ブクブクうがいはできる限り少ない量の水（</a:t>
            </a:r>
            <a:r>
              <a:rPr kumimoji="1" lang="en-US" altLang="ja-JP" dirty="0"/>
              <a:t>10</a:t>
            </a:r>
            <a:r>
              <a:rPr kumimoji="1" lang="ja-JP" altLang="en-US" dirty="0"/>
              <a:t>㎖）くらいで行いましょう。</a:t>
            </a:r>
            <a:endParaRPr kumimoji="1" lang="en-US" altLang="ja-JP" dirty="0"/>
          </a:p>
          <a:p>
            <a:r>
              <a:rPr kumimoji="1" lang="ja-JP" altLang="en-US" dirty="0"/>
              <a:t>水を吐き出すときは、はね返らないように低い位置からゆっくり吐き出しましょう。</a:t>
            </a:r>
          </a:p>
        </p:txBody>
      </p:sp>
      <p:sp>
        <p:nvSpPr>
          <p:cNvPr id="4" name="スライド番号プレースホルダー 3"/>
          <p:cNvSpPr>
            <a:spLocks noGrp="1"/>
          </p:cNvSpPr>
          <p:nvPr>
            <p:ph type="sldNum" sz="quarter" idx="5"/>
          </p:nvPr>
        </p:nvSpPr>
        <p:spPr/>
        <p:txBody>
          <a:bodyPr/>
          <a:lstStyle/>
          <a:p>
            <a:fld id="{DD60B6F4-2513-46F8-9247-8B60FD45328E}" type="slidenum">
              <a:rPr kumimoji="1" lang="ja-JP" altLang="en-US" smtClean="0"/>
              <a:t>26</a:t>
            </a:fld>
            <a:endParaRPr kumimoji="1" lang="ja-JP" altLang="en-US"/>
          </a:p>
        </p:txBody>
      </p:sp>
    </p:spTree>
    <p:extLst>
      <p:ext uri="{BB962C8B-B14F-4D97-AF65-F5344CB8AC3E}">
        <p14:creationId xmlns:p14="http://schemas.microsoft.com/office/powerpoint/2010/main" val="1937153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使用した歯ブラシは流水化で良く洗い、水を切って乾燥させて保管しましょう。</a:t>
            </a:r>
          </a:p>
        </p:txBody>
      </p:sp>
      <p:sp>
        <p:nvSpPr>
          <p:cNvPr id="4" name="スライド番号プレースホルダー 3"/>
          <p:cNvSpPr>
            <a:spLocks noGrp="1"/>
          </p:cNvSpPr>
          <p:nvPr>
            <p:ph type="sldNum" sz="quarter" idx="5"/>
          </p:nvPr>
        </p:nvSpPr>
        <p:spPr/>
        <p:txBody>
          <a:bodyPr/>
          <a:lstStyle/>
          <a:p>
            <a:fld id="{DD60B6F4-2513-46F8-9247-8B60FD45328E}" type="slidenum">
              <a:rPr kumimoji="1" lang="ja-JP" altLang="en-US" smtClean="0"/>
              <a:t>27</a:t>
            </a:fld>
            <a:endParaRPr kumimoji="1" lang="ja-JP" altLang="en-US"/>
          </a:p>
        </p:txBody>
      </p:sp>
    </p:spTree>
    <p:extLst>
      <p:ext uri="{BB962C8B-B14F-4D97-AF65-F5344CB8AC3E}">
        <p14:creationId xmlns:p14="http://schemas.microsoft.com/office/powerpoint/2010/main" val="556020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暑い夏では、熱中症にも注意しましょう。水分の補給も忘れずに。</a:t>
            </a:r>
          </a:p>
        </p:txBody>
      </p:sp>
      <p:sp>
        <p:nvSpPr>
          <p:cNvPr id="4" name="スライド番号プレースホルダー 3"/>
          <p:cNvSpPr>
            <a:spLocks noGrp="1"/>
          </p:cNvSpPr>
          <p:nvPr>
            <p:ph type="sldNum" sz="quarter" idx="5"/>
          </p:nvPr>
        </p:nvSpPr>
        <p:spPr/>
        <p:txBody>
          <a:bodyPr/>
          <a:lstStyle/>
          <a:p>
            <a:fld id="{4F7679E0-6E91-4122-A3B4-A0C23B513DFC}" type="slidenum">
              <a:rPr lang="ja-JP" altLang="en-US" smtClean="0"/>
              <a:pPr/>
              <a:t>28</a:t>
            </a:fld>
            <a:endParaRPr lang="ja-JP" altLang="en-US"/>
          </a:p>
        </p:txBody>
      </p:sp>
    </p:spTree>
    <p:extLst>
      <p:ext uri="{BB962C8B-B14F-4D97-AF65-F5344CB8AC3E}">
        <p14:creationId xmlns:p14="http://schemas.microsoft.com/office/powerpoint/2010/main" val="2958757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規則正しい生活（早寝早起き、歯みがき）、食習慣（朝ごはんもしっかり食べる、奥歯でよくかむ、間食は時間を決めてダラダラ食べない）が大事です。</a:t>
            </a:r>
            <a:endParaRPr kumimoji="1" lang="en-US" altLang="ja-JP" dirty="0"/>
          </a:p>
          <a:p>
            <a:r>
              <a:rPr kumimoji="1" lang="ja-JP" altLang="en-US" dirty="0"/>
              <a:t>お口の環境を整えることによって、からだに抵抗力がついてきます。毎日の習慣を大切にしてください。</a:t>
            </a:r>
          </a:p>
        </p:txBody>
      </p:sp>
      <p:sp>
        <p:nvSpPr>
          <p:cNvPr id="4" name="スライド番号プレースホルダー 3"/>
          <p:cNvSpPr>
            <a:spLocks noGrp="1"/>
          </p:cNvSpPr>
          <p:nvPr>
            <p:ph type="sldNum" sz="quarter" idx="5"/>
          </p:nvPr>
        </p:nvSpPr>
        <p:spPr/>
        <p:txBody>
          <a:bodyPr/>
          <a:lstStyle/>
          <a:p>
            <a:fld id="{4F7679E0-6E91-4122-A3B4-A0C23B513DFC}" type="slidenum">
              <a:rPr lang="ja-JP" altLang="en-US" smtClean="0"/>
              <a:pPr/>
              <a:t>29</a:t>
            </a:fld>
            <a:endParaRPr lang="ja-JP" altLang="en-US"/>
          </a:p>
        </p:txBody>
      </p:sp>
    </p:spTree>
    <p:extLst>
      <p:ext uri="{BB962C8B-B14F-4D97-AF65-F5344CB8AC3E}">
        <p14:creationId xmlns:p14="http://schemas.microsoft.com/office/powerpoint/2010/main" val="43390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コロナウイルスの大きさは直径約</a:t>
            </a:r>
            <a:r>
              <a:rPr kumimoji="1" lang="en-US" altLang="ja-JP" dirty="0"/>
              <a:t>100nm</a:t>
            </a:r>
            <a:r>
              <a:rPr kumimoji="1" lang="ja-JP" altLang="en-US" dirty="0"/>
              <a:t>の球形で、表面には突起が見られます。形態が王冠“</a:t>
            </a:r>
            <a:r>
              <a:rPr kumimoji="1" lang="en-US" altLang="ja-JP" dirty="0"/>
              <a:t>crown</a:t>
            </a:r>
            <a:r>
              <a:rPr kumimoji="1" lang="ja-JP" altLang="en-US" dirty="0"/>
              <a:t>”に似ていることからギリシャ語で王冠を意味する“</a:t>
            </a:r>
            <a:r>
              <a:rPr kumimoji="1" lang="en-US" altLang="ja-JP" dirty="0"/>
              <a:t>corona”</a:t>
            </a:r>
            <a:r>
              <a:rPr kumimoji="1" lang="ja-JP" altLang="en-US" dirty="0"/>
              <a:t>という名前が付けられました。。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D60B6F4-2513-46F8-9247-8B60FD45328E}" type="slidenum">
              <a:rPr kumimoji="1" lang="ja-JP" altLang="en-US" smtClean="0"/>
              <a:t>3</a:t>
            </a:fld>
            <a:endParaRPr kumimoji="1" lang="ja-JP" altLang="en-US"/>
          </a:p>
        </p:txBody>
      </p:sp>
    </p:spTree>
    <p:extLst>
      <p:ext uri="{BB962C8B-B14F-4D97-AF65-F5344CB8AC3E}">
        <p14:creationId xmlns:p14="http://schemas.microsoft.com/office/powerpoint/2010/main" val="2774724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F7679E0-6E91-4122-A3B4-A0C23B513DFC}" type="slidenum">
              <a:rPr lang="ja-JP" altLang="en-US" smtClean="0"/>
              <a:pPr/>
              <a:t>30</a:t>
            </a:fld>
            <a:endParaRPr lang="ja-JP" altLang="en-US"/>
          </a:p>
        </p:txBody>
      </p:sp>
    </p:spTree>
    <p:extLst>
      <p:ext uri="{BB962C8B-B14F-4D97-AF65-F5344CB8AC3E}">
        <p14:creationId xmlns:p14="http://schemas.microsoft.com/office/powerpoint/2010/main" val="2930375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F7679E0-6E91-4122-A3B4-A0C23B513DFC}" type="slidenum">
              <a:rPr lang="ja-JP" altLang="en-US" smtClean="0"/>
              <a:pPr/>
              <a:t>31</a:t>
            </a:fld>
            <a:endParaRPr lang="ja-JP" altLang="en-US"/>
          </a:p>
        </p:txBody>
      </p:sp>
    </p:spTree>
    <p:extLst>
      <p:ext uri="{BB962C8B-B14F-4D97-AF65-F5344CB8AC3E}">
        <p14:creationId xmlns:p14="http://schemas.microsoft.com/office/powerpoint/2010/main" val="2981195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ウイルスは自分で増えることができません。人間や動物、植物は細胞という小さな単位からできていますが、それはそれぞれ細胞分裂を繰り返して生命を維持しています。</a:t>
            </a:r>
            <a:endParaRPr kumimoji="1" lang="en-US" altLang="ja-JP" dirty="0"/>
          </a:p>
          <a:p>
            <a:r>
              <a:rPr kumimoji="1" lang="ja-JP" altLang="en-US" dirty="0"/>
              <a:t>ウイルスは細胞の中に侵入して自分の分身を何食わぬ顔で作ってもらいます。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F7679E0-6E91-4122-A3B4-A0C23B513DFC}" type="slidenum">
              <a:rPr lang="ja-JP" altLang="en-US" smtClean="0"/>
              <a:pPr/>
              <a:t>4</a:t>
            </a:fld>
            <a:endParaRPr lang="ja-JP" altLang="en-US"/>
          </a:p>
        </p:txBody>
      </p:sp>
    </p:spTree>
    <p:extLst>
      <p:ext uri="{BB962C8B-B14F-4D97-AF65-F5344CB8AC3E}">
        <p14:creationId xmlns:p14="http://schemas.microsoft.com/office/powerpoint/2010/main" val="1830208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では、よく聞く細菌とはどうちがうのでしょう？細菌とは目に見えない小さな生物です。しかしウィルスは細菌よりもっと小さいのです。ウィルスは細菌の</a:t>
            </a:r>
            <a:r>
              <a:rPr kumimoji="1" lang="en-US" altLang="ja-JP" dirty="0"/>
              <a:t>10</a:t>
            </a:r>
            <a:r>
              <a:rPr kumimoji="1" lang="ja-JP" altLang="en-US" dirty="0"/>
              <a:t>分の</a:t>
            </a:r>
            <a:r>
              <a:rPr kumimoji="1" lang="en-US" altLang="ja-JP" dirty="0"/>
              <a:t>1</a:t>
            </a:r>
            <a:r>
              <a:rPr kumimoji="1" lang="ja-JP" altLang="en-US" dirty="0"/>
              <a:t>から</a:t>
            </a:r>
            <a:r>
              <a:rPr kumimoji="1" lang="en-US" altLang="ja-JP" dirty="0"/>
              <a:t>50</a:t>
            </a:r>
            <a:r>
              <a:rPr kumimoji="1" lang="ja-JP" altLang="en-US" dirty="0"/>
              <a:t>分の</a:t>
            </a:r>
            <a:r>
              <a:rPr kumimoji="1" lang="en-US" altLang="ja-JP" dirty="0"/>
              <a:t>1</a:t>
            </a:r>
            <a:r>
              <a:rPr kumimoji="1" lang="ja-JP" altLang="en-US" dirty="0"/>
              <a:t>くらいしかありません。構造もちがっています。細菌は細胞の中にいろいろな物質があり、栄養があれば単独で増殖することができます。</a:t>
            </a:r>
            <a:endParaRPr kumimoji="1" lang="en-US" altLang="ja-JP" dirty="0"/>
          </a:p>
          <a:p>
            <a:r>
              <a:rPr kumimoji="1" lang="ja-JP" altLang="en-US" dirty="0"/>
              <a:t>ウィルスは遺伝子情報しか持っていませんので、単独で増えることができません。</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F7679E0-6E91-4122-A3B4-A0C23B513DFC}" type="slidenum">
              <a:rPr lang="ja-JP" altLang="en-US" smtClean="0"/>
              <a:pPr/>
              <a:t>5</a:t>
            </a:fld>
            <a:endParaRPr lang="ja-JP" altLang="en-US"/>
          </a:p>
        </p:txBody>
      </p:sp>
    </p:spTree>
    <p:extLst>
      <p:ext uri="{BB962C8B-B14F-4D97-AF65-F5344CB8AC3E}">
        <p14:creationId xmlns:p14="http://schemas.microsoft.com/office/powerpoint/2010/main" val="107950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ウイルスと人間の大きさをくらべてみると、たとえば、ウイルスがみなさんと同じくらいの大きさだとすると人間はどのくらい大きいのでしょうか。</a:t>
            </a:r>
          </a:p>
        </p:txBody>
      </p:sp>
      <p:sp>
        <p:nvSpPr>
          <p:cNvPr id="4" name="スライド番号プレースホルダー 3"/>
          <p:cNvSpPr>
            <a:spLocks noGrp="1"/>
          </p:cNvSpPr>
          <p:nvPr>
            <p:ph type="sldNum" sz="quarter" idx="5"/>
          </p:nvPr>
        </p:nvSpPr>
        <p:spPr/>
        <p:txBody>
          <a:bodyPr/>
          <a:lstStyle/>
          <a:p>
            <a:fld id="{4F7679E0-6E91-4122-A3B4-A0C23B513DFC}" type="slidenum">
              <a:rPr lang="ja-JP" altLang="en-US" smtClean="0"/>
              <a:pPr/>
              <a:t>6</a:t>
            </a:fld>
            <a:endParaRPr lang="ja-JP" altLang="en-US"/>
          </a:p>
        </p:txBody>
      </p:sp>
    </p:spTree>
    <p:extLst>
      <p:ext uri="{BB962C8B-B14F-4D97-AF65-F5344CB8AC3E}">
        <p14:creationId xmlns:p14="http://schemas.microsoft.com/office/powerpoint/2010/main" val="3150209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人間は地球くらい大きいのです。</a:t>
            </a:r>
          </a:p>
        </p:txBody>
      </p:sp>
      <p:sp>
        <p:nvSpPr>
          <p:cNvPr id="4" name="スライド番号プレースホルダー 3"/>
          <p:cNvSpPr>
            <a:spLocks noGrp="1"/>
          </p:cNvSpPr>
          <p:nvPr>
            <p:ph type="sldNum" sz="quarter" idx="5"/>
          </p:nvPr>
        </p:nvSpPr>
        <p:spPr/>
        <p:txBody>
          <a:bodyPr/>
          <a:lstStyle/>
          <a:p>
            <a:fld id="{4F7679E0-6E91-4122-A3B4-A0C23B513DFC}" type="slidenum">
              <a:rPr lang="ja-JP" altLang="en-US" smtClean="0"/>
              <a:pPr/>
              <a:t>7</a:t>
            </a:fld>
            <a:endParaRPr lang="ja-JP" altLang="en-US"/>
          </a:p>
        </p:txBody>
      </p:sp>
    </p:spTree>
    <p:extLst>
      <p:ext uri="{BB962C8B-B14F-4D97-AF65-F5344CB8AC3E}">
        <p14:creationId xmlns:p14="http://schemas.microsoft.com/office/powerpoint/2010/main" val="3202042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コロナウィルス</a:t>
            </a:r>
            <a:r>
              <a:rPr kumimoji="1" lang="ja-JP" altLang="en-US"/>
              <a:t>はエアロゾル</a:t>
            </a:r>
            <a:r>
              <a:rPr kumimoji="1" lang="ja-JP" altLang="en-US" dirty="0"/>
              <a:t>、銅、段ボール、ステンレス、プラスチックでそれぞれ</a:t>
            </a:r>
            <a:r>
              <a:rPr kumimoji="1" lang="en-US" altLang="ja-JP" dirty="0"/>
              <a:t>3</a:t>
            </a:r>
            <a:r>
              <a:rPr kumimoji="1" lang="ja-JP" altLang="en-US" dirty="0"/>
              <a:t>時間、</a:t>
            </a:r>
            <a:r>
              <a:rPr kumimoji="1" lang="en-US" altLang="ja-JP" dirty="0"/>
              <a:t>4</a:t>
            </a:r>
            <a:r>
              <a:rPr kumimoji="1" lang="ja-JP" altLang="en-US" dirty="0"/>
              <a:t>時間、</a:t>
            </a:r>
            <a:r>
              <a:rPr kumimoji="1" lang="en-US" altLang="ja-JP" dirty="0"/>
              <a:t>24</a:t>
            </a:r>
            <a:r>
              <a:rPr kumimoji="1" lang="ja-JP" altLang="en-US" dirty="0"/>
              <a:t>時間、</a:t>
            </a:r>
            <a:r>
              <a:rPr kumimoji="1" lang="en-US" altLang="ja-JP" dirty="0"/>
              <a:t>48</a:t>
            </a:r>
            <a:r>
              <a:rPr kumimoji="1" lang="ja-JP" altLang="en-US" dirty="0"/>
              <a:t>時間、</a:t>
            </a:r>
            <a:r>
              <a:rPr kumimoji="1" lang="en-US" altLang="ja-JP" dirty="0"/>
              <a:t>72</a:t>
            </a:r>
            <a:r>
              <a:rPr kumimoji="1" lang="ja-JP" altLang="en-US" dirty="0"/>
              <a:t>時間生きているといわれています。</a:t>
            </a:r>
            <a:endParaRPr kumimoji="1" lang="en-US" altLang="ja-JP" dirty="0"/>
          </a:p>
          <a:p>
            <a:r>
              <a:rPr kumimoji="1" lang="ja-JP" altLang="en-US" dirty="0"/>
              <a:t>エアロゾルというのは空気中に飛んでいる小さな粒を言います。</a:t>
            </a:r>
            <a:endParaRPr kumimoji="1" lang="en-US" altLang="ja-JP" dirty="0"/>
          </a:p>
          <a:p>
            <a:r>
              <a:rPr kumimoji="1" lang="ja-JP" altLang="en-US" dirty="0"/>
              <a:t>総合医学雑誌　</a:t>
            </a:r>
            <a:r>
              <a:rPr kumimoji="1" lang="en-US" altLang="ja-JP" dirty="0"/>
              <a:t>2020</a:t>
            </a:r>
            <a:r>
              <a:rPr kumimoji="1" lang="ja-JP" altLang="en-US" dirty="0"/>
              <a:t>年</a:t>
            </a:r>
            <a:r>
              <a:rPr kumimoji="1" lang="en-US" altLang="ja-JP" dirty="0"/>
              <a:t>4</a:t>
            </a:r>
            <a:r>
              <a:rPr kumimoji="1" lang="ja-JP" altLang="en-US" dirty="0"/>
              <a:t>月</a:t>
            </a:r>
            <a:r>
              <a:rPr kumimoji="1" lang="en-US" altLang="ja-JP" dirty="0"/>
              <a:t>16</a:t>
            </a:r>
            <a:r>
              <a:rPr kumimoji="1" lang="ja-JP" altLang="en-US" dirty="0"/>
              <a:t>日付</a:t>
            </a:r>
            <a:r>
              <a:rPr kumimoji="1" lang="en-US" altLang="ja-JP" dirty="0"/>
              <a:t>382</a:t>
            </a:r>
            <a:r>
              <a:rPr kumimoji="1" lang="ja-JP" altLang="en-US" dirty="0"/>
              <a:t>（</a:t>
            </a:r>
            <a:r>
              <a:rPr kumimoji="1" lang="en-US" altLang="ja-JP" dirty="0"/>
              <a:t>16</a:t>
            </a:r>
            <a:r>
              <a:rPr kumimoji="1" lang="ja-JP" altLang="en-US" dirty="0"/>
              <a:t>）</a:t>
            </a:r>
            <a:r>
              <a:rPr kumimoji="1" lang="en-US" altLang="ja-JP" dirty="0"/>
              <a:t>1564</a:t>
            </a:r>
            <a:r>
              <a:rPr kumimoji="1" lang="ja-JP" altLang="en-US" dirty="0"/>
              <a:t>～</a:t>
            </a:r>
            <a:r>
              <a:rPr kumimoji="1" lang="en-US" altLang="ja-JP" dirty="0"/>
              <a:t>1567</a:t>
            </a:r>
            <a:r>
              <a:rPr kumimoji="1" lang="ja-JP" altLang="en-US" dirty="0"/>
              <a:t>より引用</a:t>
            </a:r>
          </a:p>
        </p:txBody>
      </p:sp>
      <p:sp>
        <p:nvSpPr>
          <p:cNvPr id="4" name="スライド番号プレースホルダー 3"/>
          <p:cNvSpPr>
            <a:spLocks noGrp="1"/>
          </p:cNvSpPr>
          <p:nvPr>
            <p:ph type="sldNum" sz="quarter" idx="5"/>
          </p:nvPr>
        </p:nvSpPr>
        <p:spPr/>
        <p:txBody>
          <a:bodyPr/>
          <a:lstStyle/>
          <a:p>
            <a:fld id="{DD60B6F4-2513-46F8-9247-8B60FD45328E}" type="slidenum">
              <a:rPr kumimoji="1" lang="ja-JP" altLang="en-US" smtClean="0"/>
              <a:t>8</a:t>
            </a:fld>
            <a:endParaRPr kumimoji="1" lang="ja-JP" altLang="en-US"/>
          </a:p>
        </p:txBody>
      </p:sp>
    </p:spTree>
    <p:extLst>
      <p:ext uri="{BB962C8B-B14F-4D97-AF65-F5344CB8AC3E}">
        <p14:creationId xmlns:p14="http://schemas.microsoft.com/office/powerpoint/2010/main" val="3414651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感染の経路は</a:t>
            </a:r>
            <a:r>
              <a:rPr kumimoji="1" lang="en-US" altLang="ja-JP" dirty="0"/>
              <a:t>4</a:t>
            </a:r>
            <a:r>
              <a:rPr kumimoji="1" lang="ja-JP" altLang="en-US" dirty="0"/>
              <a:t>つあります。接触感染、飛沫感染、飛沫核感染（空気感染）、媒介物感染です。</a:t>
            </a:r>
          </a:p>
        </p:txBody>
      </p:sp>
      <p:sp>
        <p:nvSpPr>
          <p:cNvPr id="4" name="スライド番号プレースホルダー 3"/>
          <p:cNvSpPr>
            <a:spLocks noGrp="1"/>
          </p:cNvSpPr>
          <p:nvPr>
            <p:ph type="sldNum" sz="quarter" idx="5"/>
          </p:nvPr>
        </p:nvSpPr>
        <p:spPr/>
        <p:txBody>
          <a:bodyPr/>
          <a:lstStyle/>
          <a:p>
            <a:fld id="{4F7679E0-6E91-4122-A3B4-A0C23B513DFC}" type="slidenum">
              <a:rPr lang="ja-JP" altLang="en-US" smtClean="0"/>
              <a:pPr/>
              <a:t>9</a:t>
            </a:fld>
            <a:endParaRPr lang="ja-JP" altLang="en-US"/>
          </a:p>
        </p:txBody>
      </p:sp>
    </p:spTree>
    <p:extLst>
      <p:ext uri="{BB962C8B-B14F-4D97-AF65-F5344CB8AC3E}">
        <p14:creationId xmlns:p14="http://schemas.microsoft.com/office/powerpoint/2010/main" val="71730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49"/>
          <p:cNvGrpSpPr>
            <a:grpSpLocks/>
          </p:cNvGrpSpPr>
          <p:nvPr/>
        </p:nvGrpSpPr>
        <p:grpSpPr bwMode="auto">
          <a:xfrm>
            <a:off x="0" y="0"/>
            <a:ext cx="8805863" cy="6858000"/>
            <a:chOff x="0" y="0"/>
            <a:chExt cx="5547" cy="4320"/>
          </a:xfrm>
        </p:grpSpPr>
        <p:grpSp>
          <p:nvGrpSpPr>
            <p:cNvPr id="5" name="Group 3"/>
            <p:cNvGrpSpPr>
              <a:grpSpLocks/>
            </p:cNvGrpSpPr>
            <p:nvPr/>
          </p:nvGrpSpPr>
          <p:grpSpPr bwMode="auto">
            <a:xfrm rot="-215207">
              <a:off x="3692" y="232"/>
              <a:ext cx="1856" cy="3627"/>
              <a:chOff x="3010" y="776"/>
              <a:chExt cx="1856" cy="3627"/>
            </a:xfrm>
          </p:grpSpPr>
          <p:sp>
            <p:nvSpPr>
              <p:cNvPr id="39" name="Freeform 4"/>
              <p:cNvSpPr>
                <a:spLocks/>
              </p:cNvSpPr>
              <p:nvPr/>
            </p:nvSpPr>
            <p:spPr bwMode="ltGray">
              <a:xfrm rot="12185230" flipV="1">
                <a:off x="3533" y="775"/>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eaLnBrk="0" hangingPunct="0"/>
                <a:endParaRPr kumimoji="0" lang="ja-JP" altLang="en-US"/>
              </a:p>
            </p:txBody>
          </p:sp>
          <p:sp>
            <p:nvSpPr>
              <p:cNvPr id="40" name="Freeform 5"/>
              <p:cNvSpPr>
                <a:spLocks/>
              </p:cNvSpPr>
              <p:nvPr/>
            </p:nvSpPr>
            <p:spPr bwMode="ltGray">
              <a:xfrm rot="12185230" flipV="1">
                <a:off x="4028" y="1799"/>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eaLnBrk="0" hangingPunct="0"/>
                <a:endParaRPr kumimoji="0" lang="ja-JP" altLang="en-US"/>
              </a:p>
            </p:txBody>
          </p:sp>
          <p:sp>
            <p:nvSpPr>
              <p:cNvPr id="41" name="Freeform 6"/>
              <p:cNvSpPr>
                <a:spLocks/>
              </p:cNvSpPr>
              <p:nvPr/>
            </p:nvSpPr>
            <p:spPr bwMode="ltGray">
              <a:xfrm rot="12185230" flipV="1">
                <a:off x="3636" y="2164"/>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eaLnBrk="0" hangingPunct="0"/>
                <a:endParaRPr kumimoji="0" lang="ja-JP" altLang="en-US"/>
              </a:p>
            </p:txBody>
          </p:sp>
          <p:sp>
            <p:nvSpPr>
              <p:cNvPr id="42" name="Freeform 7"/>
              <p:cNvSpPr>
                <a:spLocks/>
              </p:cNvSpPr>
              <p:nvPr/>
            </p:nvSpPr>
            <p:spPr bwMode="ltGray">
              <a:xfrm rot="12185230" flipV="1">
                <a:off x="3977" y="974"/>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eaLnBrk="0" hangingPunct="0"/>
                <a:endParaRPr kumimoji="0" lang="ja-JP" altLang="en-US"/>
              </a:p>
            </p:txBody>
          </p:sp>
          <p:sp>
            <p:nvSpPr>
              <p:cNvPr id="43" name="Freeform 8"/>
              <p:cNvSpPr>
                <a:spLocks/>
              </p:cNvSpPr>
              <p:nvPr/>
            </p:nvSpPr>
            <p:spPr bwMode="ltGray">
              <a:xfrm rot="12185230" flipV="1">
                <a:off x="3842" y="2207"/>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eaLnBrk="0" hangingPunct="0"/>
                <a:endParaRPr kumimoji="0" lang="ja-JP" altLang="en-US"/>
              </a:p>
            </p:txBody>
          </p:sp>
          <p:sp>
            <p:nvSpPr>
              <p:cNvPr id="44" name="Freeform 9"/>
              <p:cNvSpPr>
                <a:spLocks/>
              </p:cNvSpPr>
              <p:nvPr/>
            </p:nvSpPr>
            <p:spPr bwMode="ltGray">
              <a:xfrm rot="12185230" flipV="1">
                <a:off x="3892" y="1325"/>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eaLnBrk="0" hangingPunct="0"/>
                <a:endParaRPr kumimoji="0" lang="ja-JP" altLang="en-US"/>
              </a:p>
            </p:txBody>
          </p:sp>
          <p:sp>
            <p:nvSpPr>
              <p:cNvPr id="45" name="Freeform 10"/>
              <p:cNvSpPr>
                <a:spLocks/>
              </p:cNvSpPr>
              <p:nvPr/>
            </p:nvSpPr>
            <p:spPr bwMode="ltGray">
              <a:xfrm rot="12185230" flipV="1">
                <a:off x="3009" y="2344"/>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eaLnBrk="0" hangingPunct="0"/>
                <a:endParaRPr kumimoji="0" lang="ja-JP" altLang="en-US"/>
              </a:p>
            </p:txBody>
          </p:sp>
        </p:grpSp>
        <p:sp>
          <p:nvSpPr>
            <p:cNvPr id="6" name="Freeform 11"/>
            <p:cNvSpPr>
              <a:spLocks/>
            </p:cNvSpPr>
            <p:nvPr/>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eaLnBrk="0" hangingPunct="0"/>
              <a:endParaRPr kumimoji="0" lang="ja-JP" altLang="en-US"/>
            </a:p>
          </p:txBody>
        </p:sp>
        <p:sp>
          <p:nvSpPr>
            <p:cNvPr id="7" name="Freeform 12"/>
            <p:cNvSpPr>
              <a:spLocks/>
            </p:cNvSpPr>
            <p:nvPr/>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eaLnBrk="0" hangingPunct="0"/>
              <a:endParaRPr kumimoji="0" lang="ja-JP" altLang="en-US"/>
            </a:p>
          </p:txBody>
        </p:sp>
        <p:sp>
          <p:nvSpPr>
            <p:cNvPr id="8" name="Freeform 13"/>
            <p:cNvSpPr>
              <a:spLocks/>
            </p:cNvSpPr>
            <p:nvPr/>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eaLnBrk="0" hangingPunct="0"/>
              <a:endParaRPr kumimoji="0" lang="ja-JP" altLang="en-US"/>
            </a:p>
          </p:txBody>
        </p:sp>
        <p:sp>
          <p:nvSpPr>
            <p:cNvPr id="9" name="Freeform 14"/>
            <p:cNvSpPr>
              <a:spLocks/>
            </p:cNvSpPr>
            <p:nvPr/>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eaLnBrk="0" hangingPunct="0"/>
              <a:endParaRPr kumimoji="0" lang="ja-JP" altLang="en-US"/>
            </a:p>
          </p:txBody>
        </p:sp>
        <p:sp>
          <p:nvSpPr>
            <p:cNvPr id="10" name="Freeform 15"/>
            <p:cNvSpPr>
              <a:spLocks/>
            </p:cNvSpPr>
            <p:nvPr/>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eaLnBrk="0" hangingPunct="0"/>
              <a:endParaRPr kumimoji="0" lang="ja-JP" altLang="en-US"/>
            </a:p>
          </p:txBody>
        </p:sp>
        <p:sp>
          <p:nvSpPr>
            <p:cNvPr id="11" name="Freeform 16"/>
            <p:cNvSpPr>
              <a:spLocks/>
            </p:cNvSpPr>
            <p:nvPr/>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eaLnBrk="0" hangingPunct="0"/>
              <a:endParaRPr kumimoji="0" lang="ja-JP" altLang="en-US"/>
            </a:p>
          </p:txBody>
        </p:sp>
        <p:grpSp>
          <p:nvGrpSpPr>
            <p:cNvPr id="12" name="Group 17"/>
            <p:cNvGrpSpPr>
              <a:grpSpLocks/>
            </p:cNvGrpSpPr>
            <p:nvPr/>
          </p:nvGrpSpPr>
          <p:grpSpPr bwMode="auto">
            <a:xfrm rot="3220060">
              <a:off x="2636" y="751"/>
              <a:ext cx="569" cy="636"/>
              <a:chOff x="1727" y="866"/>
              <a:chExt cx="129" cy="157"/>
            </a:xfrm>
          </p:grpSpPr>
          <p:sp>
            <p:nvSpPr>
              <p:cNvPr id="36" name="Freeform 18"/>
              <p:cNvSpPr>
                <a:spLocks/>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eaLnBrk="0" hangingPunct="0"/>
                <a:endParaRPr kumimoji="0" lang="ja-JP" altLang="en-US"/>
              </a:p>
            </p:txBody>
          </p:sp>
          <p:sp>
            <p:nvSpPr>
              <p:cNvPr id="37" name="Freeform 19"/>
              <p:cNvSpPr>
                <a:spLocks/>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eaLnBrk="0" hangingPunct="0"/>
                <a:endParaRPr kumimoji="0" lang="ja-JP" altLang="en-US"/>
              </a:p>
            </p:txBody>
          </p:sp>
          <p:sp>
            <p:nvSpPr>
              <p:cNvPr id="38" name="Freeform 20"/>
              <p:cNvSpPr>
                <a:spLocks/>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eaLnBrk="0" hangingPunct="0"/>
                <a:endParaRPr kumimoji="0" lang="ja-JP" altLang="en-US"/>
              </a:p>
            </p:txBody>
          </p:sp>
        </p:grpSp>
        <p:grpSp>
          <p:nvGrpSpPr>
            <p:cNvPr id="13" name="Group 21"/>
            <p:cNvGrpSpPr>
              <a:grpSpLocks/>
            </p:cNvGrpSpPr>
            <p:nvPr/>
          </p:nvGrpSpPr>
          <p:grpSpPr bwMode="auto">
            <a:xfrm rot="-6691250">
              <a:off x="3641" y="125"/>
              <a:ext cx="356" cy="608"/>
              <a:chOff x="1729" y="866"/>
              <a:chExt cx="129" cy="157"/>
            </a:xfrm>
          </p:grpSpPr>
          <p:sp>
            <p:nvSpPr>
              <p:cNvPr id="33" name="Freeform 22"/>
              <p:cNvSpPr>
                <a:spLocks/>
              </p:cNvSpPr>
              <p:nvPr/>
            </p:nvSpPr>
            <p:spPr bwMode="ltGray">
              <a:xfrm>
                <a:off x="1730"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eaLnBrk="0" hangingPunct="0"/>
                <a:endParaRPr kumimoji="0" lang="ja-JP" altLang="en-US"/>
              </a:p>
            </p:txBody>
          </p:sp>
          <p:sp>
            <p:nvSpPr>
              <p:cNvPr id="34" name="Freeform 23"/>
              <p:cNvSpPr>
                <a:spLocks/>
              </p:cNvSpPr>
              <p:nvPr/>
            </p:nvSpPr>
            <p:spPr bwMode="ltGray">
              <a:xfrm>
                <a:off x="1789"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eaLnBrk="0" hangingPunct="0"/>
                <a:endParaRPr kumimoji="0" lang="ja-JP" altLang="en-US"/>
              </a:p>
            </p:txBody>
          </p:sp>
          <p:sp>
            <p:nvSpPr>
              <p:cNvPr id="35" name="Freeform 24"/>
              <p:cNvSpPr>
                <a:spLocks/>
              </p:cNvSpPr>
              <p:nvPr/>
            </p:nvSpPr>
            <p:spPr bwMode="ltGray">
              <a:xfrm>
                <a:off x="1773"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eaLnBrk="0" hangingPunct="0"/>
                <a:endParaRPr kumimoji="0" lang="ja-JP" altLang="en-US"/>
              </a:p>
            </p:txBody>
          </p:sp>
        </p:grpSp>
        <p:grpSp>
          <p:nvGrpSpPr>
            <p:cNvPr id="14" name="Group 25"/>
            <p:cNvGrpSpPr>
              <a:grpSpLocks/>
            </p:cNvGrpSpPr>
            <p:nvPr/>
          </p:nvGrpSpPr>
          <p:grpSpPr bwMode="auto">
            <a:xfrm rot="8524840">
              <a:off x="677" y="3307"/>
              <a:ext cx="500" cy="500"/>
              <a:chOff x="1727" y="868"/>
              <a:chExt cx="129" cy="156"/>
            </a:xfrm>
          </p:grpSpPr>
          <p:sp>
            <p:nvSpPr>
              <p:cNvPr id="30" name="Freeform 26"/>
              <p:cNvSpPr>
                <a:spLocks/>
              </p:cNvSpPr>
              <p:nvPr/>
            </p:nvSpPr>
            <p:spPr bwMode="ltGray">
              <a:xfrm>
                <a:off x="1727" y="869"/>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eaLnBrk="0" hangingPunct="0"/>
                <a:endParaRPr kumimoji="0" lang="ja-JP" altLang="en-US"/>
              </a:p>
            </p:txBody>
          </p:sp>
          <p:sp>
            <p:nvSpPr>
              <p:cNvPr id="31" name="Freeform 27"/>
              <p:cNvSpPr>
                <a:spLocks/>
              </p:cNvSpPr>
              <p:nvPr/>
            </p:nvSpPr>
            <p:spPr bwMode="ltGray">
              <a:xfrm>
                <a:off x="1786" y="897"/>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eaLnBrk="0" hangingPunct="0"/>
                <a:endParaRPr kumimoji="0" lang="ja-JP" altLang="en-US"/>
              </a:p>
            </p:txBody>
          </p:sp>
          <p:sp>
            <p:nvSpPr>
              <p:cNvPr id="32" name="Freeform 28"/>
              <p:cNvSpPr>
                <a:spLocks/>
              </p:cNvSpPr>
              <p:nvPr/>
            </p:nvSpPr>
            <p:spPr bwMode="ltGray">
              <a:xfrm>
                <a:off x="1772" y="1000"/>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eaLnBrk="0" hangingPunct="0"/>
                <a:endParaRPr kumimoji="0" lang="ja-JP" altLang="en-US"/>
              </a:p>
            </p:txBody>
          </p:sp>
        </p:grpSp>
        <p:grpSp>
          <p:nvGrpSpPr>
            <p:cNvPr id="15" name="Group 29"/>
            <p:cNvGrpSpPr>
              <a:grpSpLocks/>
            </p:cNvGrpSpPr>
            <p:nvPr/>
          </p:nvGrpSpPr>
          <p:grpSpPr bwMode="auto">
            <a:xfrm rot="4106450" flipH="1">
              <a:off x="404" y="268"/>
              <a:ext cx="708" cy="891"/>
              <a:chOff x="1727" y="866"/>
              <a:chExt cx="129" cy="157"/>
            </a:xfrm>
          </p:grpSpPr>
          <p:sp>
            <p:nvSpPr>
              <p:cNvPr id="27" name="Freeform 30"/>
              <p:cNvSpPr>
                <a:spLocks/>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eaLnBrk="0" hangingPunct="0"/>
                <a:endParaRPr kumimoji="0" lang="ja-JP" altLang="en-US"/>
              </a:p>
            </p:txBody>
          </p:sp>
          <p:sp>
            <p:nvSpPr>
              <p:cNvPr id="28" name="Freeform 31"/>
              <p:cNvSpPr>
                <a:spLocks/>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eaLnBrk="0" hangingPunct="0"/>
                <a:endParaRPr kumimoji="0" lang="ja-JP" altLang="en-US"/>
              </a:p>
            </p:txBody>
          </p:sp>
          <p:sp>
            <p:nvSpPr>
              <p:cNvPr id="29" name="Freeform 32"/>
              <p:cNvSpPr>
                <a:spLocks/>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eaLnBrk="0" hangingPunct="0"/>
                <a:endParaRPr kumimoji="0" lang="ja-JP" altLang="en-US"/>
              </a:p>
            </p:txBody>
          </p:sp>
        </p:grpSp>
        <p:grpSp>
          <p:nvGrpSpPr>
            <p:cNvPr id="16" name="Group 33"/>
            <p:cNvGrpSpPr>
              <a:grpSpLocks/>
            </p:cNvGrpSpPr>
            <p:nvPr/>
          </p:nvGrpSpPr>
          <p:grpSpPr bwMode="auto">
            <a:xfrm rot="10015322" flipH="1">
              <a:off x="4618" y="2392"/>
              <a:ext cx="708" cy="891"/>
              <a:chOff x="1727" y="866"/>
              <a:chExt cx="129" cy="157"/>
            </a:xfrm>
          </p:grpSpPr>
          <p:sp>
            <p:nvSpPr>
              <p:cNvPr id="24" name="Freeform 34"/>
              <p:cNvSpPr>
                <a:spLocks/>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eaLnBrk="0" hangingPunct="0"/>
                <a:endParaRPr kumimoji="0" lang="ja-JP" altLang="en-US"/>
              </a:p>
            </p:txBody>
          </p:sp>
          <p:sp>
            <p:nvSpPr>
              <p:cNvPr id="25" name="Freeform 35"/>
              <p:cNvSpPr>
                <a:spLocks/>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eaLnBrk="0" hangingPunct="0"/>
                <a:endParaRPr kumimoji="0" lang="ja-JP" altLang="en-US"/>
              </a:p>
            </p:txBody>
          </p:sp>
          <p:sp>
            <p:nvSpPr>
              <p:cNvPr id="26" name="Freeform 36"/>
              <p:cNvSpPr>
                <a:spLocks/>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eaLnBrk="0" hangingPunct="0"/>
                <a:endParaRPr kumimoji="0" lang="ja-JP" altLang="en-US"/>
              </a:p>
            </p:txBody>
          </p:sp>
        </p:grpSp>
        <p:sp>
          <p:nvSpPr>
            <p:cNvPr id="17" name="Freeform 37"/>
            <p:cNvSpPr>
              <a:spLocks/>
            </p:cNvSpPr>
            <p:nvPr/>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eaLnBrk="0" hangingPunct="0"/>
              <a:endParaRPr kumimoji="0" lang="ja-JP" altLang="en-US"/>
            </a:p>
          </p:txBody>
        </p:sp>
        <p:sp>
          <p:nvSpPr>
            <p:cNvPr id="18" name="Freeform 38"/>
            <p:cNvSpPr>
              <a:spLocks/>
            </p:cNvSpPr>
            <p:nvPr/>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eaLnBrk="0" hangingPunct="0"/>
              <a:endParaRPr kumimoji="0" lang="ja-JP" altLang="en-US"/>
            </a:p>
          </p:txBody>
        </p:sp>
        <p:sp>
          <p:nvSpPr>
            <p:cNvPr id="19" name="Freeform 39"/>
            <p:cNvSpPr>
              <a:spLocks/>
            </p:cNvSpPr>
            <p:nvPr/>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eaLnBrk="0" hangingPunct="0"/>
              <a:endParaRPr kumimoji="0" lang="ja-JP" altLang="en-US"/>
            </a:p>
          </p:txBody>
        </p:sp>
        <p:sp>
          <p:nvSpPr>
            <p:cNvPr id="20" name="Freeform 40"/>
            <p:cNvSpPr>
              <a:spLocks/>
            </p:cNvSpPr>
            <p:nvPr/>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eaLnBrk="0" hangingPunct="0"/>
              <a:endParaRPr kumimoji="0" lang="ja-JP" altLang="en-US"/>
            </a:p>
          </p:txBody>
        </p:sp>
        <p:sp>
          <p:nvSpPr>
            <p:cNvPr id="21" name="Freeform 41"/>
            <p:cNvSpPr>
              <a:spLocks/>
            </p:cNvSpPr>
            <p:nvPr/>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eaLnBrk="0" hangingPunct="0"/>
              <a:endParaRPr kumimoji="0" lang="ja-JP" altLang="en-US"/>
            </a:p>
          </p:txBody>
        </p:sp>
        <p:sp>
          <p:nvSpPr>
            <p:cNvPr id="22" name="Freeform 42"/>
            <p:cNvSpPr>
              <a:spLocks/>
            </p:cNvSpPr>
            <p:nvPr/>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eaLnBrk="0" hangingPunct="0"/>
              <a:endParaRPr kumimoji="0" lang="ja-JP" altLang="en-US"/>
            </a:p>
          </p:txBody>
        </p:sp>
        <p:sp>
          <p:nvSpPr>
            <p:cNvPr id="23" name="Freeform 43"/>
            <p:cNvSpPr>
              <a:spLocks/>
            </p:cNvSpPr>
            <p:nvPr/>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eaLnBrk="0" hangingPunct="0"/>
              <a:endParaRPr kumimoji="0" lang="ja-JP" altLang="en-US"/>
            </a:p>
          </p:txBody>
        </p:sp>
      </p:grpSp>
      <p:sp>
        <p:nvSpPr>
          <p:cNvPr id="47151" name="Rectangle 47"/>
          <p:cNvSpPr>
            <a:spLocks noGrp="1" noChangeArrowheads="1"/>
          </p:cNvSpPr>
          <p:nvPr>
            <p:ph type="ctrTitle"/>
          </p:nvPr>
        </p:nvSpPr>
        <p:spPr>
          <a:xfrm>
            <a:off x="2455863" y="596900"/>
            <a:ext cx="6192837" cy="3581400"/>
          </a:xfrm>
        </p:spPr>
        <p:txBody>
          <a:bodyPr/>
          <a:lstStyle>
            <a:lvl1pPr>
              <a:defRPr sz="5200" b="1"/>
            </a:lvl1pPr>
          </a:lstStyle>
          <a:p>
            <a:r>
              <a:rPr lang="ja-JP" altLang="en-US"/>
              <a:t>マスター タイトルの書式設定</a:t>
            </a:r>
          </a:p>
        </p:txBody>
      </p:sp>
      <p:sp>
        <p:nvSpPr>
          <p:cNvPr id="47152"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ja-JP" altLang="en-US"/>
              <a:t>マスター サブタイトルの書式設定</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endParaRPr lang="ja-JP" altLang="en-US"/>
          </a:p>
        </p:txBody>
      </p:sp>
      <p:sp>
        <p:nvSpPr>
          <p:cNvPr id="47" name="Rectangle 45"/>
          <p:cNvSpPr>
            <a:spLocks noGrp="1" noChangeArrowheads="1"/>
          </p:cNvSpPr>
          <p:nvPr>
            <p:ph type="ftr" sz="quarter" idx="11"/>
          </p:nvPr>
        </p:nvSpPr>
        <p:spPr/>
        <p:txBody>
          <a:bodyPr/>
          <a:lstStyle>
            <a:lvl1pPr>
              <a:defRPr/>
            </a:lvl1pPr>
          </a:lstStyle>
          <a:p>
            <a:endParaRPr lang="ja-JP" altLang="en-US"/>
          </a:p>
        </p:txBody>
      </p:sp>
      <p:sp>
        <p:nvSpPr>
          <p:cNvPr id="48" name="Rectangle 46"/>
          <p:cNvSpPr>
            <a:spLocks noGrp="1" noChangeArrowheads="1"/>
          </p:cNvSpPr>
          <p:nvPr>
            <p:ph type="sldNum" sz="quarter" idx="12"/>
          </p:nvPr>
        </p:nvSpPr>
        <p:spPr/>
        <p:txBody>
          <a:bodyPr/>
          <a:lstStyle>
            <a:lvl1pPr>
              <a:defRPr/>
            </a:lvl1pPr>
          </a:lstStyle>
          <a:p>
            <a:fld id="{ACB02FF1-E7DB-4E04-8467-4FE19732340D}" type="slidenum">
              <a:rPr lang="en-US" altLang="ja-JP"/>
              <a:pPr/>
              <a:t>‹#›</a:t>
            </a:fld>
            <a:endParaRPr lang="en-US" altLang="ja-JP"/>
          </a:p>
        </p:txBody>
      </p:sp>
    </p:spTree>
    <p:extLst>
      <p:ext uri="{BB962C8B-B14F-4D97-AF65-F5344CB8AC3E}">
        <p14:creationId xmlns:p14="http://schemas.microsoft.com/office/powerpoint/2010/main" val="669220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7"/>
          <p:cNvSpPr>
            <a:spLocks noGrp="1" noChangeArrowheads="1"/>
          </p:cNvSpPr>
          <p:nvPr>
            <p:ph type="dt" sz="half" idx="10"/>
          </p:nvPr>
        </p:nvSpPr>
        <p:spPr>
          <a:ln/>
        </p:spPr>
        <p:txBody>
          <a:bodyPr/>
          <a:lstStyle>
            <a:lvl1pPr>
              <a:defRPr/>
            </a:lvl1pPr>
          </a:lstStyle>
          <a:p>
            <a:endParaRPr lang="ja-JP" altLang="en-US"/>
          </a:p>
        </p:txBody>
      </p:sp>
      <p:sp>
        <p:nvSpPr>
          <p:cNvPr id="5" name="Rectangle 48"/>
          <p:cNvSpPr>
            <a:spLocks noGrp="1" noChangeArrowheads="1"/>
          </p:cNvSpPr>
          <p:nvPr>
            <p:ph type="ftr" sz="quarter" idx="11"/>
          </p:nvPr>
        </p:nvSpPr>
        <p:spPr>
          <a:ln/>
        </p:spPr>
        <p:txBody>
          <a:bodyPr/>
          <a:lstStyle>
            <a:lvl1pPr>
              <a:defRPr/>
            </a:lvl1pPr>
          </a:lstStyle>
          <a:p>
            <a:endParaRPr lang="ja-JP" altLang="en-US"/>
          </a:p>
        </p:txBody>
      </p:sp>
      <p:sp>
        <p:nvSpPr>
          <p:cNvPr id="6" name="Rectangle 49"/>
          <p:cNvSpPr>
            <a:spLocks noGrp="1" noChangeArrowheads="1"/>
          </p:cNvSpPr>
          <p:nvPr>
            <p:ph type="sldNum" sz="quarter" idx="12"/>
          </p:nvPr>
        </p:nvSpPr>
        <p:spPr>
          <a:ln/>
        </p:spPr>
        <p:txBody>
          <a:bodyPr/>
          <a:lstStyle>
            <a:lvl1pPr>
              <a:defRPr/>
            </a:lvl1pPr>
          </a:lstStyle>
          <a:p>
            <a:fld id="{3E33D042-D5EC-4152-A78F-40797A15C907}" type="slidenum">
              <a:rPr lang="en-US" altLang="ja-JP"/>
              <a:pPr/>
              <a:t>‹#›</a:t>
            </a:fld>
            <a:endParaRPr lang="en-US" altLang="ja-JP"/>
          </a:p>
        </p:txBody>
      </p:sp>
    </p:spTree>
    <p:extLst>
      <p:ext uri="{BB962C8B-B14F-4D97-AF65-F5344CB8AC3E}">
        <p14:creationId xmlns:p14="http://schemas.microsoft.com/office/powerpoint/2010/main" val="413915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6225" y="103188"/>
            <a:ext cx="2060575" cy="59531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42913" y="103188"/>
            <a:ext cx="6030912" cy="59531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7"/>
          <p:cNvSpPr>
            <a:spLocks noGrp="1" noChangeArrowheads="1"/>
          </p:cNvSpPr>
          <p:nvPr>
            <p:ph type="dt" sz="half" idx="10"/>
          </p:nvPr>
        </p:nvSpPr>
        <p:spPr>
          <a:ln/>
        </p:spPr>
        <p:txBody>
          <a:bodyPr/>
          <a:lstStyle>
            <a:lvl1pPr>
              <a:defRPr/>
            </a:lvl1pPr>
          </a:lstStyle>
          <a:p>
            <a:endParaRPr lang="ja-JP" altLang="en-US"/>
          </a:p>
        </p:txBody>
      </p:sp>
      <p:sp>
        <p:nvSpPr>
          <p:cNvPr id="5" name="Rectangle 48"/>
          <p:cNvSpPr>
            <a:spLocks noGrp="1" noChangeArrowheads="1"/>
          </p:cNvSpPr>
          <p:nvPr>
            <p:ph type="ftr" sz="quarter" idx="11"/>
          </p:nvPr>
        </p:nvSpPr>
        <p:spPr>
          <a:ln/>
        </p:spPr>
        <p:txBody>
          <a:bodyPr/>
          <a:lstStyle>
            <a:lvl1pPr>
              <a:defRPr/>
            </a:lvl1pPr>
          </a:lstStyle>
          <a:p>
            <a:endParaRPr lang="ja-JP" altLang="en-US"/>
          </a:p>
        </p:txBody>
      </p:sp>
      <p:sp>
        <p:nvSpPr>
          <p:cNvPr id="6" name="Rectangle 49"/>
          <p:cNvSpPr>
            <a:spLocks noGrp="1" noChangeArrowheads="1"/>
          </p:cNvSpPr>
          <p:nvPr>
            <p:ph type="sldNum" sz="quarter" idx="12"/>
          </p:nvPr>
        </p:nvSpPr>
        <p:spPr>
          <a:ln/>
        </p:spPr>
        <p:txBody>
          <a:bodyPr/>
          <a:lstStyle>
            <a:lvl1pPr>
              <a:defRPr/>
            </a:lvl1pPr>
          </a:lstStyle>
          <a:p>
            <a:fld id="{49222C27-6E2D-4C74-9346-6F55EDABD5E7}" type="slidenum">
              <a:rPr lang="en-US" altLang="ja-JP"/>
              <a:pPr/>
              <a:t>‹#›</a:t>
            </a:fld>
            <a:endParaRPr lang="en-US" altLang="ja-JP"/>
          </a:p>
        </p:txBody>
      </p:sp>
    </p:spTree>
    <p:extLst>
      <p:ext uri="{BB962C8B-B14F-4D97-AF65-F5344CB8AC3E}">
        <p14:creationId xmlns:p14="http://schemas.microsoft.com/office/powerpoint/2010/main" val="252690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7"/>
          <p:cNvSpPr>
            <a:spLocks noGrp="1" noChangeArrowheads="1"/>
          </p:cNvSpPr>
          <p:nvPr>
            <p:ph type="dt" sz="half" idx="10"/>
          </p:nvPr>
        </p:nvSpPr>
        <p:spPr>
          <a:ln/>
        </p:spPr>
        <p:txBody>
          <a:bodyPr/>
          <a:lstStyle>
            <a:lvl1pPr>
              <a:defRPr/>
            </a:lvl1pPr>
          </a:lstStyle>
          <a:p>
            <a:endParaRPr lang="ja-JP" altLang="en-US"/>
          </a:p>
        </p:txBody>
      </p:sp>
      <p:sp>
        <p:nvSpPr>
          <p:cNvPr id="5" name="Rectangle 48"/>
          <p:cNvSpPr>
            <a:spLocks noGrp="1" noChangeArrowheads="1"/>
          </p:cNvSpPr>
          <p:nvPr>
            <p:ph type="ftr" sz="quarter" idx="11"/>
          </p:nvPr>
        </p:nvSpPr>
        <p:spPr>
          <a:ln/>
        </p:spPr>
        <p:txBody>
          <a:bodyPr/>
          <a:lstStyle>
            <a:lvl1pPr>
              <a:defRPr/>
            </a:lvl1pPr>
          </a:lstStyle>
          <a:p>
            <a:endParaRPr lang="ja-JP" altLang="en-US"/>
          </a:p>
        </p:txBody>
      </p:sp>
      <p:sp>
        <p:nvSpPr>
          <p:cNvPr id="6" name="Rectangle 49"/>
          <p:cNvSpPr>
            <a:spLocks noGrp="1" noChangeArrowheads="1"/>
          </p:cNvSpPr>
          <p:nvPr>
            <p:ph type="sldNum" sz="quarter" idx="12"/>
          </p:nvPr>
        </p:nvSpPr>
        <p:spPr>
          <a:ln/>
        </p:spPr>
        <p:txBody>
          <a:bodyPr/>
          <a:lstStyle>
            <a:lvl1pPr>
              <a:defRPr/>
            </a:lvl1pPr>
          </a:lstStyle>
          <a:p>
            <a:fld id="{00F1845E-890B-438F-9E20-7343CC0EA04F}" type="slidenum">
              <a:rPr lang="en-US" altLang="ja-JP"/>
              <a:pPr/>
              <a:t>‹#›</a:t>
            </a:fld>
            <a:endParaRPr lang="en-US" altLang="ja-JP"/>
          </a:p>
        </p:txBody>
      </p:sp>
    </p:spTree>
    <p:extLst>
      <p:ext uri="{BB962C8B-B14F-4D97-AF65-F5344CB8AC3E}">
        <p14:creationId xmlns:p14="http://schemas.microsoft.com/office/powerpoint/2010/main" val="345336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7"/>
          <p:cNvSpPr>
            <a:spLocks noGrp="1" noChangeArrowheads="1"/>
          </p:cNvSpPr>
          <p:nvPr>
            <p:ph type="dt" sz="half" idx="10"/>
          </p:nvPr>
        </p:nvSpPr>
        <p:spPr>
          <a:ln/>
        </p:spPr>
        <p:txBody>
          <a:bodyPr/>
          <a:lstStyle>
            <a:lvl1pPr>
              <a:defRPr/>
            </a:lvl1pPr>
          </a:lstStyle>
          <a:p>
            <a:endParaRPr lang="ja-JP" altLang="en-US"/>
          </a:p>
        </p:txBody>
      </p:sp>
      <p:sp>
        <p:nvSpPr>
          <p:cNvPr id="5" name="Rectangle 48"/>
          <p:cNvSpPr>
            <a:spLocks noGrp="1" noChangeArrowheads="1"/>
          </p:cNvSpPr>
          <p:nvPr>
            <p:ph type="ftr" sz="quarter" idx="11"/>
          </p:nvPr>
        </p:nvSpPr>
        <p:spPr>
          <a:ln/>
        </p:spPr>
        <p:txBody>
          <a:bodyPr/>
          <a:lstStyle>
            <a:lvl1pPr>
              <a:defRPr/>
            </a:lvl1pPr>
          </a:lstStyle>
          <a:p>
            <a:endParaRPr lang="ja-JP" altLang="en-US"/>
          </a:p>
        </p:txBody>
      </p:sp>
      <p:sp>
        <p:nvSpPr>
          <p:cNvPr id="6" name="Rectangle 49"/>
          <p:cNvSpPr>
            <a:spLocks noGrp="1" noChangeArrowheads="1"/>
          </p:cNvSpPr>
          <p:nvPr>
            <p:ph type="sldNum" sz="quarter" idx="12"/>
          </p:nvPr>
        </p:nvSpPr>
        <p:spPr>
          <a:ln/>
        </p:spPr>
        <p:txBody>
          <a:bodyPr/>
          <a:lstStyle>
            <a:lvl1pPr>
              <a:defRPr/>
            </a:lvl1pPr>
          </a:lstStyle>
          <a:p>
            <a:fld id="{2DD93EDD-3645-4318-AD3E-FEB1DC51AB5B}" type="slidenum">
              <a:rPr lang="en-US" altLang="ja-JP"/>
              <a:pPr/>
              <a:t>‹#›</a:t>
            </a:fld>
            <a:endParaRPr lang="en-US" altLang="ja-JP"/>
          </a:p>
        </p:txBody>
      </p:sp>
    </p:spTree>
    <p:extLst>
      <p:ext uri="{BB962C8B-B14F-4D97-AF65-F5344CB8AC3E}">
        <p14:creationId xmlns:p14="http://schemas.microsoft.com/office/powerpoint/2010/main" val="263069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7"/>
          <p:cNvSpPr>
            <a:spLocks noGrp="1" noChangeArrowheads="1"/>
          </p:cNvSpPr>
          <p:nvPr>
            <p:ph type="dt" sz="half" idx="10"/>
          </p:nvPr>
        </p:nvSpPr>
        <p:spPr>
          <a:ln/>
        </p:spPr>
        <p:txBody>
          <a:bodyPr/>
          <a:lstStyle>
            <a:lvl1pPr>
              <a:defRPr/>
            </a:lvl1pPr>
          </a:lstStyle>
          <a:p>
            <a:endParaRPr lang="ja-JP" altLang="en-US"/>
          </a:p>
        </p:txBody>
      </p:sp>
      <p:sp>
        <p:nvSpPr>
          <p:cNvPr id="6" name="Rectangle 48"/>
          <p:cNvSpPr>
            <a:spLocks noGrp="1" noChangeArrowheads="1"/>
          </p:cNvSpPr>
          <p:nvPr>
            <p:ph type="ftr" sz="quarter" idx="11"/>
          </p:nvPr>
        </p:nvSpPr>
        <p:spPr>
          <a:ln/>
        </p:spPr>
        <p:txBody>
          <a:bodyPr/>
          <a:lstStyle>
            <a:lvl1pPr>
              <a:defRPr/>
            </a:lvl1pPr>
          </a:lstStyle>
          <a:p>
            <a:endParaRPr lang="ja-JP" altLang="en-US"/>
          </a:p>
        </p:txBody>
      </p:sp>
      <p:sp>
        <p:nvSpPr>
          <p:cNvPr id="7" name="Rectangle 49"/>
          <p:cNvSpPr>
            <a:spLocks noGrp="1" noChangeArrowheads="1"/>
          </p:cNvSpPr>
          <p:nvPr>
            <p:ph type="sldNum" sz="quarter" idx="12"/>
          </p:nvPr>
        </p:nvSpPr>
        <p:spPr>
          <a:ln/>
        </p:spPr>
        <p:txBody>
          <a:bodyPr/>
          <a:lstStyle>
            <a:lvl1pPr>
              <a:defRPr/>
            </a:lvl1pPr>
          </a:lstStyle>
          <a:p>
            <a:fld id="{9995DDEE-87B7-4796-90A1-F99081BDD05D}" type="slidenum">
              <a:rPr lang="en-US" altLang="ja-JP"/>
              <a:pPr/>
              <a:t>‹#›</a:t>
            </a:fld>
            <a:endParaRPr lang="en-US" altLang="ja-JP"/>
          </a:p>
        </p:txBody>
      </p:sp>
    </p:spTree>
    <p:extLst>
      <p:ext uri="{BB962C8B-B14F-4D97-AF65-F5344CB8AC3E}">
        <p14:creationId xmlns:p14="http://schemas.microsoft.com/office/powerpoint/2010/main" val="294643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7"/>
          <p:cNvSpPr>
            <a:spLocks noGrp="1" noChangeArrowheads="1"/>
          </p:cNvSpPr>
          <p:nvPr>
            <p:ph type="dt" sz="half" idx="10"/>
          </p:nvPr>
        </p:nvSpPr>
        <p:spPr>
          <a:ln/>
        </p:spPr>
        <p:txBody>
          <a:bodyPr/>
          <a:lstStyle>
            <a:lvl1pPr>
              <a:defRPr/>
            </a:lvl1pPr>
          </a:lstStyle>
          <a:p>
            <a:endParaRPr lang="ja-JP" altLang="en-US"/>
          </a:p>
        </p:txBody>
      </p:sp>
      <p:sp>
        <p:nvSpPr>
          <p:cNvPr id="8" name="Rectangle 48"/>
          <p:cNvSpPr>
            <a:spLocks noGrp="1" noChangeArrowheads="1"/>
          </p:cNvSpPr>
          <p:nvPr>
            <p:ph type="ftr" sz="quarter" idx="11"/>
          </p:nvPr>
        </p:nvSpPr>
        <p:spPr>
          <a:ln/>
        </p:spPr>
        <p:txBody>
          <a:bodyPr/>
          <a:lstStyle>
            <a:lvl1pPr>
              <a:defRPr/>
            </a:lvl1pPr>
          </a:lstStyle>
          <a:p>
            <a:endParaRPr lang="ja-JP" altLang="en-US"/>
          </a:p>
        </p:txBody>
      </p:sp>
      <p:sp>
        <p:nvSpPr>
          <p:cNvPr id="9" name="Rectangle 49"/>
          <p:cNvSpPr>
            <a:spLocks noGrp="1" noChangeArrowheads="1"/>
          </p:cNvSpPr>
          <p:nvPr>
            <p:ph type="sldNum" sz="quarter" idx="12"/>
          </p:nvPr>
        </p:nvSpPr>
        <p:spPr>
          <a:ln/>
        </p:spPr>
        <p:txBody>
          <a:bodyPr/>
          <a:lstStyle>
            <a:lvl1pPr>
              <a:defRPr/>
            </a:lvl1pPr>
          </a:lstStyle>
          <a:p>
            <a:fld id="{A44F96F3-40B8-42CF-880D-A0894FD16392}" type="slidenum">
              <a:rPr lang="en-US" altLang="ja-JP"/>
              <a:pPr/>
              <a:t>‹#›</a:t>
            </a:fld>
            <a:endParaRPr lang="en-US" altLang="ja-JP"/>
          </a:p>
        </p:txBody>
      </p:sp>
    </p:spTree>
    <p:extLst>
      <p:ext uri="{BB962C8B-B14F-4D97-AF65-F5344CB8AC3E}">
        <p14:creationId xmlns:p14="http://schemas.microsoft.com/office/powerpoint/2010/main" val="4271074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7"/>
          <p:cNvSpPr>
            <a:spLocks noGrp="1" noChangeArrowheads="1"/>
          </p:cNvSpPr>
          <p:nvPr>
            <p:ph type="dt" sz="half" idx="10"/>
          </p:nvPr>
        </p:nvSpPr>
        <p:spPr>
          <a:ln/>
        </p:spPr>
        <p:txBody>
          <a:bodyPr/>
          <a:lstStyle>
            <a:lvl1pPr>
              <a:defRPr/>
            </a:lvl1pPr>
          </a:lstStyle>
          <a:p>
            <a:endParaRPr lang="ja-JP" altLang="en-US"/>
          </a:p>
        </p:txBody>
      </p:sp>
      <p:sp>
        <p:nvSpPr>
          <p:cNvPr id="4" name="Rectangle 48"/>
          <p:cNvSpPr>
            <a:spLocks noGrp="1" noChangeArrowheads="1"/>
          </p:cNvSpPr>
          <p:nvPr>
            <p:ph type="ftr" sz="quarter" idx="11"/>
          </p:nvPr>
        </p:nvSpPr>
        <p:spPr>
          <a:ln/>
        </p:spPr>
        <p:txBody>
          <a:bodyPr/>
          <a:lstStyle>
            <a:lvl1pPr>
              <a:defRPr/>
            </a:lvl1pPr>
          </a:lstStyle>
          <a:p>
            <a:endParaRPr lang="ja-JP" altLang="en-US"/>
          </a:p>
        </p:txBody>
      </p:sp>
      <p:sp>
        <p:nvSpPr>
          <p:cNvPr id="5" name="Rectangle 49"/>
          <p:cNvSpPr>
            <a:spLocks noGrp="1" noChangeArrowheads="1"/>
          </p:cNvSpPr>
          <p:nvPr>
            <p:ph type="sldNum" sz="quarter" idx="12"/>
          </p:nvPr>
        </p:nvSpPr>
        <p:spPr>
          <a:ln/>
        </p:spPr>
        <p:txBody>
          <a:bodyPr/>
          <a:lstStyle>
            <a:lvl1pPr>
              <a:defRPr/>
            </a:lvl1pPr>
          </a:lstStyle>
          <a:p>
            <a:fld id="{693C2C4D-21E1-442D-8E07-52D59754C3D0}" type="slidenum">
              <a:rPr lang="en-US" altLang="ja-JP"/>
              <a:pPr/>
              <a:t>‹#›</a:t>
            </a:fld>
            <a:endParaRPr lang="en-US" altLang="ja-JP"/>
          </a:p>
        </p:txBody>
      </p:sp>
    </p:spTree>
    <p:extLst>
      <p:ext uri="{BB962C8B-B14F-4D97-AF65-F5344CB8AC3E}">
        <p14:creationId xmlns:p14="http://schemas.microsoft.com/office/powerpoint/2010/main" val="743096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endParaRPr lang="ja-JP" altLang="en-US"/>
          </a:p>
        </p:txBody>
      </p:sp>
      <p:sp>
        <p:nvSpPr>
          <p:cNvPr id="3" name="Rectangle 48"/>
          <p:cNvSpPr>
            <a:spLocks noGrp="1" noChangeArrowheads="1"/>
          </p:cNvSpPr>
          <p:nvPr>
            <p:ph type="ftr" sz="quarter" idx="11"/>
          </p:nvPr>
        </p:nvSpPr>
        <p:spPr>
          <a:ln/>
        </p:spPr>
        <p:txBody>
          <a:bodyPr/>
          <a:lstStyle>
            <a:lvl1pPr>
              <a:defRPr/>
            </a:lvl1pPr>
          </a:lstStyle>
          <a:p>
            <a:endParaRPr lang="ja-JP" altLang="en-US"/>
          </a:p>
        </p:txBody>
      </p:sp>
      <p:sp>
        <p:nvSpPr>
          <p:cNvPr id="4" name="Rectangle 49"/>
          <p:cNvSpPr>
            <a:spLocks noGrp="1" noChangeArrowheads="1"/>
          </p:cNvSpPr>
          <p:nvPr>
            <p:ph type="sldNum" sz="quarter" idx="12"/>
          </p:nvPr>
        </p:nvSpPr>
        <p:spPr>
          <a:ln/>
        </p:spPr>
        <p:txBody>
          <a:bodyPr/>
          <a:lstStyle>
            <a:lvl1pPr>
              <a:defRPr/>
            </a:lvl1pPr>
          </a:lstStyle>
          <a:p>
            <a:fld id="{D19363EF-493A-488C-95E8-EEBF3B15D69C}" type="slidenum">
              <a:rPr lang="en-US" altLang="ja-JP"/>
              <a:pPr/>
              <a:t>‹#›</a:t>
            </a:fld>
            <a:endParaRPr lang="en-US" altLang="ja-JP"/>
          </a:p>
        </p:txBody>
      </p:sp>
    </p:spTree>
    <p:extLst>
      <p:ext uri="{BB962C8B-B14F-4D97-AF65-F5344CB8AC3E}">
        <p14:creationId xmlns:p14="http://schemas.microsoft.com/office/powerpoint/2010/main" val="952769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7"/>
          <p:cNvSpPr>
            <a:spLocks noGrp="1" noChangeArrowheads="1"/>
          </p:cNvSpPr>
          <p:nvPr>
            <p:ph type="dt" sz="half" idx="10"/>
          </p:nvPr>
        </p:nvSpPr>
        <p:spPr>
          <a:ln/>
        </p:spPr>
        <p:txBody>
          <a:bodyPr/>
          <a:lstStyle>
            <a:lvl1pPr>
              <a:defRPr/>
            </a:lvl1pPr>
          </a:lstStyle>
          <a:p>
            <a:endParaRPr lang="ja-JP" altLang="en-US"/>
          </a:p>
        </p:txBody>
      </p:sp>
      <p:sp>
        <p:nvSpPr>
          <p:cNvPr id="6" name="Rectangle 48"/>
          <p:cNvSpPr>
            <a:spLocks noGrp="1" noChangeArrowheads="1"/>
          </p:cNvSpPr>
          <p:nvPr>
            <p:ph type="ftr" sz="quarter" idx="11"/>
          </p:nvPr>
        </p:nvSpPr>
        <p:spPr>
          <a:ln/>
        </p:spPr>
        <p:txBody>
          <a:bodyPr/>
          <a:lstStyle>
            <a:lvl1pPr>
              <a:defRPr/>
            </a:lvl1pPr>
          </a:lstStyle>
          <a:p>
            <a:endParaRPr lang="ja-JP" altLang="en-US"/>
          </a:p>
        </p:txBody>
      </p:sp>
      <p:sp>
        <p:nvSpPr>
          <p:cNvPr id="7" name="Rectangle 49"/>
          <p:cNvSpPr>
            <a:spLocks noGrp="1" noChangeArrowheads="1"/>
          </p:cNvSpPr>
          <p:nvPr>
            <p:ph type="sldNum" sz="quarter" idx="12"/>
          </p:nvPr>
        </p:nvSpPr>
        <p:spPr>
          <a:ln/>
        </p:spPr>
        <p:txBody>
          <a:bodyPr/>
          <a:lstStyle>
            <a:lvl1pPr>
              <a:defRPr/>
            </a:lvl1pPr>
          </a:lstStyle>
          <a:p>
            <a:fld id="{C8AF5068-6E87-44AD-AC35-C7B8926DDCB6}" type="slidenum">
              <a:rPr lang="en-US" altLang="ja-JP"/>
              <a:pPr/>
              <a:t>‹#›</a:t>
            </a:fld>
            <a:endParaRPr lang="en-US" altLang="ja-JP"/>
          </a:p>
        </p:txBody>
      </p:sp>
    </p:spTree>
    <p:extLst>
      <p:ext uri="{BB962C8B-B14F-4D97-AF65-F5344CB8AC3E}">
        <p14:creationId xmlns:p14="http://schemas.microsoft.com/office/powerpoint/2010/main" val="121556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7"/>
          <p:cNvSpPr>
            <a:spLocks noGrp="1" noChangeArrowheads="1"/>
          </p:cNvSpPr>
          <p:nvPr>
            <p:ph type="dt" sz="half" idx="10"/>
          </p:nvPr>
        </p:nvSpPr>
        <p:spPr>
          <a:ln/>
        </p:spPr>
        <p:txBody>
          <a:bodyPr/>
          <a:lstStyle>
            <a:lvl1pPr>
              <a:defRPr/>
            </a:lvl1pPr>
          </a:lstStyle>
          <a:p>
            <a:endParaRPr lang="ja-JP" altLang="en-US"/>
          </a:p>
        </p:txBody>
      </p:sp>
      <p:sp>
        <p:nvSpPr>
          <p:cNvPr id="6" name="Rectangle 48"/>
          <p:cNvSpPr>
            <a:spLocks noGrp="1" noChangeArrowheads="1"/>
          </p:cNvSpPr>
          <p:nvPr>
            <p:ph type="ftr" sz="quarter" idx="11"/>
          </p:nvPr>
        </p:nvSpPr>
        <p:spPr>
          <a:ln/>
        </p:spPr>
        <p:txBody>
          <a:bodyPr/>
          <a:lstStyle>
            <a:lvl1pPr>
              <a:defRPr/>
            </a:lvl1pPr>
          </a:lstStyle>
          <a:p>
            <a:endParaRPr lang="ja-JP" altLang="en-US"/>
          </a:p>
        </p:txBody>
      </p:sp>
      <p:sp>
        <p:nvSpPr>
          <p:cNvPr id="7" name="Rectangle 49"/>
          <p:cNvSpPr>
            <a:spLocks noGrp="1" noChangeArrowheads="1"/>
          </p:cNvSpPr>
          <p:nvPr>
            <p:ph type="sldNum" sz="quarter" idx="12"/>
          </p:nvPr>
        </p:nvSpPr>
        <p:spPr>
          <a:ln/>
        </p:spPr>
        <p:txBody>
          <a:bodyPr/>
          <a:lstStyle>
            <a:lvl1pPr>
              <a:defRPr/>
            </a:lvl1pPr>
          </a:lstStyle>
          <a:p>
            <a:fld id="{12D370D0-52BC-4CA4-94C2-FE00C1900BC1}" type="slidenum">
              <a:rPr lang="en-US" altLang="ja-JP"/>
              <a:pPr/>
              <a:t>‹#›</a:t>
            </a:fld>
            <a:endParaRPr lang="en-US" altLang="ja-JP"/>
          </a:p>
        </p:txBody>
      </p:sp>
    </p:spTree>
    <p:extLst>
      <p:ext uri="{BB962C8B-B14F-4D97-AF65-F5344CB8AC3E}">
        <p14:creationId xmlns:p14="http://schemas.microsoft.com/office/powerpoint/2010/main" val="784973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46083" name="Freeform 3"/>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pPr eaLnBrk="0" hangingPunct="0"/>
              <a:endParaRPr kumimoji="0" lang="ja-JP" altLang="en-US"/>
            </a:p>
          </p:txBody>
        </p:sp>
        <p:grpSp>
          <p:nvGrpSpPr>
            <p:cNvPr id="1033" name="Group 4"/>
            <p:cNvGrpSpPr>
              <a:grpSpLocks/>
            </p:cNvGrpSpPr>
            <p:nvPr/>
          </p:nvGrpSpPr>
          <p:grpSpPr bwMode="auto">
            <a:xfrm rot="14964908" flipH="1">
              <a:off x="104" y="2441"/>
              <a:ext cx="452" cy="444"/>
              <a:chOff x="1727" y="866"/>
              <a:chExt cx="129" cy="157"/>
            </a:xfrm>
          </p:grpSpPr>
          <p:sp>
            <p:nvSpPr>
              <p:cNvPr id="46085" name="Freeform 5"/>
              <p:cNvSpPr>
                <a:spLocks/>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eaLnBrk="0" hangingPunct="0"/>
                <a:endParaRPr kumimoji="0" lang="ja-JP" altLang="en-US"/>
              </a:p>
            </p:txBody>
          </p:sp>
          <p:sp>
            <p:nvSpPr>
              <p:cNvPr id="46086" name="Freeform 6"/>
              <p:cNvSpPr>
                <a:spLocks/>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eaLnBrk="0" hangingPunct="0"/>
                <a:endParaRPr kumimoji="0" lang="ja-JP" altLang="en-US"/>
              </a:p>
            </p:txBody>
          </p:sp>
          <p:sp>
            <p:nvSpPr>
              <p:cNvPr id="46087" name="Freeform 7"/>
              <p:cNvSpPr>
                <a:spLocks/>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eaLnBrk="0" hangingPunct="0"/>
                <a:endParaRPr kumimoji="0" lang="ja-JP" altLang="en-US"/>
              </a:p>
            </p:txBody>
          </p:sp>
        </p:grpSp>
        <p:sp>
          <p:nvSpPr>
            <p:cNvPr id="46088" name="Freeform 8"/>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pPr eaLnBrk="0" hangingPunct="0"/>
              <a:endParaRPr kumimoji="0" lang="ja-JP" altLang="en-US"/>
            </a:p>
          </p:txBody>
        </p:sp>
        <p:grpSp>
          <p:nvGrpSpPr>
            <p:cNvPr id="1035" name="Group 9"/>
            <p:cNvGrpSpPr>
              <a:grpSpLocks/>
            </p:cNvGrpSpPr>
            <p:nvPr/>
          </p:nvGrpSpPr>
          <p:grpSpPr bwMode="auto">
            <a:xfrm rot="416244">
              <a:off x="9" y="1746"/>
              <a:ext cx="1771" cy="1741"/>
              <a:chOff x="41" y="2787"/>
              <a:chExt cx="902" cy="833"/>
            </a:xfrm>
          </p:grpSpPr>
          <p:sp>
            <p:nvSpPr>
              <p:cNvPr id="46090" name="Freeform 10"/>
              <p:cNvSpPr>
                <a:spLocks/>
              </p:cNvSpPr>
              <p:nvPr/>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pPr eaLnBrk="0" hangingPunct="0"/>
                <a:endParaRPr kumimoji="0" lang="ja-JP" altLang="en-US"/>
              </a:p>
            </p:txBody>
          </p:sp>
          <p:sp>
            <p:nvSpPr>
              <p:cNvPr id="46091" name="Freeform 11"/>
              <p:cNvSpPr>
                <a:spLocks/>
              </p:cNvSpPr>
              <p:nvPr/>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pPr eaLnBrk="0" hangingPunct="0"/>
                <a:endParaRPr kumimoji="0" lang="ja-JP" altLang="en-US"/>
              </a:p>
            </p:txBody>
          </p:sp>
          <p:sp>
            <p:nvSpPr>
              <p:cNvPr id="46092" name="Freeform 12"/>
              <p:cNvSpPr>
                <a:spLocks/>
              </p:cNvSpPr>
              <p:nvPr/>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pPr eaLnBrk="0" hangingPunct="0"/>
                <a:endParaRPr kumimoji="0" lang="ja-JP" altLang="en-US"/>
              </a:p>
            </p:txBody>
          </p:sp>
          <p:sp>
            <p:nvSpPr>
              <p:cNvPr id="46093" name="Freeform 13"/>
              <p:cNvSpPr>
                <a:spLocks/>
              </p:cNvSpPr>
              <p:nvPr/>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pPr eaLnBrk="0" hangingPunct="0"/>
                <a:endParaRPr kumimoji="0" lang="ja-JP" altLang="en-US"/>
              </a:p>
            </p:txBody>
          </p:sp>
          <p:sp>
            <p:nvSpPr>
              <p:cNvPr id="46094" name="Freeform 14"/>
              <p:cNvSpPr>
                <a:spLocks/>
              </p:cNvSpPr>
              <p:nvPr/>
            </p:nvSpPr>
            <p:spPr bwMode="ltGray">
              <a:xfrm rot="373331" flipH="1">
                <a:off x="289" y="3133"/>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pPr eaLnBrk="0" hangingPunct="0"/>
                <a:endParaRPr kumimoji="0" lang="ja-JP" altLang="en-US"/>
              </a:p>
            </p:txBody>
          </p:sp>
          <p:grpSp>
            <p:nvGrpSpPr>
              <p:cNvPr id="1067" name="Group 15"/>
              <p:cNvGrpSpPr>
                <a:grpSpLocks/>
              </p:cNvGrpSpPr>
              <p:nvPr/>
            </p:nvGrpSpPr>
            <p:grpSpPr bwMode="auto">
              <a:xfrm rot="10886446" flipH="1">
                <a:off x="335" y="3251"/>
                <a:ext cx="608" cy="369"/>
                <a:chOff x="-366" y="1704"/>
                <a:chExt cx="608" cy="369"/>
              </a:xfrm>
            </p:grpSpPr>
            <p:sp>
              <p:nvSpPr>
                <p:cNvPr id="46096" name="Freeform 16"/>
                <p:cNvSpPr>
                  <a:spLocks/>
                </p:cNvSpPr>
                <p:nvPr/>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pPr eaLnBrk="0" hangingPunct="0"/>
                  <a:endParaRPr kumimoji="0" lang="ja-JP" altLang="en-US"/>
                </a:p>
              </p:txBody>
            </p:sp>
            <p:sp>
              <p:nvSpPr>
                <p:cNvPr id="46097" name="Freeform 17"/>
                <p:cNvSpPr>
                  <a:spLocks/>
                </p:cNvSpPr>
                <p:nvPr/>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pPr eaLnBrk="0" hangingPunct="0"/>
                  <a:endParaRPr kumimoji="0" lang="ja-JP" altLang="en-US"/>
                </a:p>
              </p:txBody>
            </p:sp>
            <p:sp>
              <p:nvSpPr>
                <p:cNvPr id="46098" name="Freeform 18"/>
                <p:cNvSpPr>
                  <a:spLocks/>
                </p:cNvSpPr>
                <p:nvPr/>
              </p:nvSpPr>
              <p:spPr bwMode="ltGray">
                <a:xfrm rot="4200091">
                  <a:off x="195" y="1722"/>
                  <a:ext cx="60" cy="27"/>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pPr eaLnBrk="0" hangingPunct="0"/>
                  <a:endParaRPr kumimoji="0" lang="ja-JP" altLang="en-US"/>
                </a:p>
              </p:txBody>
            </p:sp>
          </p:grpSp>
        </p:grpSp>
        <p:grpSp>
          <p:nvGrpSpPr>
            <p:cNvPr id="1036" name="Group 19"/>
            <p:cNvGrpSpPr>
              <a:grpSpLocks/>
            </p:cNvGrpSpPr>
            <p:nvPr/>
          </p:nvGrpSpPr>
          <p:grpSpPr bwMode="auto">
            <a:xfrm rot="6248562">
              <a:off x="343" y="3854"/>
              <a:ext cx="392" cy="424"/>
              <a:chOff x="1727" y="866"/>
              <a:chExt cx="129" cy="157"/>
            </a:xfrm>
          </p:grpSpPr>
          <p:sp>
            <p:nvSpPr>
              <p:cNvPr id="46100" name="Freeform 20"/>
              <p:cNvSpPr>
                <a:spLocks/>
              </p:cNvSpPr>
              <p:nvPr/>
            </p:nvSpPr>
            <p:spPr bwMode="ltGray">
              <a:xfrm>
                <a:off x="1727" y="868"/>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eaLnBrk="0" hangingPunct="0"/>
                <a:endParaRPr kumimoji="0" lang="ja-JP" altLang="en-US"/>
              </a:p>
            </p:txBody>
          </p:sp>
          <p:sp>
            <p:nvSpPr>
              <p:cNvPr id="46101" name="Freeform 21"/>
              <p:cNvSpPr>
                <a:spLocks/>
              </p:cNvSpPr>
              <p:nvPr/>
            </p:nvSpPr>
            <p:spPr bwMode="ltGray">
              <a:xfrm>
                <a:off x="1786" y="896"/>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eaLnBrk="0" hangingPunct="0"/>
                <a:endParaRPr kumimoji="0" lang="ja-JP" altLang="en-US"/>
              </a:p>
            </p:txBody>
          </p:sp>
          <p:sp>
            <p:nvSpPr>
              <p:cNvPr id="46102" name="Freeform 22"/>
              <p:cNvSpPr>
                <a:spLocks/>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eaLnBrk="0" hangingPunct="0"/>
                <a:endParaRPr kumimoji="0" lang="ja-JP" altLang="en-US"/>
              </a:p>
            </p:txBody>
          </p:sp>
        </p:grpSp>
        <p:grpSp>
          <p:nvGrpSpPr>
            <p:cNvPr id="1037" name="Group 23"/>
            <p:cNvGrpSpPr>
              <a:grpSpLocks/>
            </p:cNvGrpSpPr>
            <p:nvPr/>
          </p:nvGrpSpPr>
          <p:grpSpPr bwMode="auto">
            <a:xfrm rot="5003157">
              <a:off x="249" y="1102"/>
              <a:ext cx="412" cy="500"/>
              <a:chOff x="1727" y="866"/>
              <a:chExt cx="129" cy="157"/>
            </a:xfrm>
          </p:grpSpPr>
          <p:sp>
            <p:nvSpPr>
              <p:cNvPr id="46104" name="Freeform 24"/>
              <p:cNvSpPr>
                <a:spLocks/>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eaLnBrk="0" hangingPunct="0"/>
                <a:endParaRPr kumimoji="0" lang="ja-JP" altLang="en-US"/>
              </a:p>
            </p:txBody>
          </p:sp>
          <p:sp>
            <p:nvSpPr>
              <p:cNvPr id="46105" name="Freeform 25"/>
              <p:cNvSpPr>
                <a:spLocks/>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eaLnBrk="0" hangingPunct="0"/>
                <a:endParaRPr kumimoji="0" lang="ja-JP" altLang="en-US"/>
              </a:p>
            </p:txBody>
          </p:sp>
          <p:sp>
            <p:nvSpPr>
              <p:cNvPr id="46106" name="Freeform 26"/>
              <p:cNvSpPr>
                <a:spLocks/>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eaLnBrk="0" hangingPunct="0"/>
                <a:endParaRPr kumimoji="0" lang="ja-JP" altLang="en-US"/>
              </a:p>
            </p:txBody>
          </p:sp>
        </p:grpSp>
        <p:grpSp>
          <p:nvGrpSpPr>
            <p:cNvPr id="1038" name="Group 27"/>
            <p:cNvGrpSpPr>
              <a:grpSpLocks/>
            </p:cNvGrpSpPr>
            <p:nvPr/>
          </p:nvGrpSpPr>
          <p:grpSpPr bwMode="auto">
            <a:xfrm>
              <a:off x="815" y="0"/>
              <a:ext cx="345" cy="367"/>
              <a:chOff x="1727" y="866"/>
              <a:chExt cx="129" cy="157"/>
            </a:xfrm>
          </p:grpSpPr>
          <p:sp>
            <p:nvSpPr>
              <p:cNvPr id="46108" name="Freeform 28"/>
              <p:cNvSpPr>
                <a:spLocks/>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eaLnBrk="0" hangingPunct="0"/>
                <a:endParaRPr kumimoji="0" lang="ja-JP" altLang="en-US"/>
              </a:p>
            </p:txBody>
          </p:sp>
          <p:sp>
            <p:nvSpPr>
              <p:cNvPr id="46109" name="Freeform 29"/>
              <p:cNvSpPr>
                <a:spLocks/>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eaLnBrk="0" hangingPunct="0"/>
                <a:endParaRPr kumimoji="0" lang="ja-JP" altLang="en-US"/>
              </a:p>
            </p:txBody>
          </p:sp>
          <p:sp>
            <p:nvSpPr>
              <p:cNvPr id="46110" name="Freeform 30"/>
              <p:cNvSpPr>
                <a:spLocks/>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eaLnBrk="0" hangingPunct="0"/>
                <a:endParaRPr kumimoji="0" lang="ja-JP" altLang="en-US"/>
              </a:p>
            </p:txBody>
          </p:sp>
        </p:grpSp>
        <p:sp>
          <p:nvSpPr>
            <p:cNvPr id="46111" name="Freeform 31"/>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pPr eaLnBrk="0" hangingPunct="0"/>
              <a:endParaRPr kumimoji="0" lang="ja-JP" altLang="en-US"/>
            </a:p>
          </p:txBody>
        </p:sp>
        <p:sp>
          <p:nvSpPr>
            <p:cNvPr id="46112" name="Freeform 32"/>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pPr eaLnBrk="0" hangingPunct="0"/>
              <a:endParaRPr kumimoji="0" lang="ja-JP" altLang="en-US"/>
            </a:p>
          </p:txBody>
        </p:sp>
        <p:sp>
          <p:nvSpPr>
            <p:cNvPr id="46113" name="Freeform 33"/>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pPr eaLnBrk="0" hangingPunct="0"/>
              <a:endParaRPr kumimoji="0" lang="ja-JP" altLang="en-US"/>
            </a:p>
          </p:txBody>
        </p:sp>
        <p:sp>
          <p:nvSpPr>
            <p:cNvPr id="46114" name="Freeform 34"/>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pPr eaLnBrk="0" hangingPunct="0"/>
              <a:endParaRPr kumimoji="0" lang="ja-JP" altLang="en-US"/>
            </a:p>
          </p:txBody>
        </p:sp>
        <p:sp>
          <p:nvSpPr>
            <p:cNvPr id="46115" name="Freeform 35"/>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pPr eaLnBrk="0" hangingPunct="0"/>
              <a:endParaRPr kumimoji="0" lang="ja-JP" altLang="en-US"/>
            </a:p>
          </p:txBody>
        </p:sp>
        <p:sp>
          <p:nvSpPr>
            <p:cNvPr id="46116" name="Freeform 36"/>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pPr eaLnBrk="0" hangingPunct="0"/>
              <a:endParaRPr kumimoji="0" lang="ja-JP" altLang="en-US"/>
            </a:p>
          </p:txBody>
        </p:sp>
        <p:sp>
          <p:nvSpPr>
            <p:cNvPr id="46117" name="Freeform 37"/>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pPr eaLnBrk="0" hangingPunct="0"/>
              <a:endParaRPr kumimoji="0" lang="ja-JP" altLang="en-US"/>
            </a:p>
          </p:txBody>
        </p:sp>
        <p:sp>
          <p:nvSpPr>
            <p:cNvPr id="46118" name="Freeform 38"/>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eaLnBrk="0" hangingPunct="0"/>
              <a:endParaRPr kumimoji="0" lang="ja-JP" altLang="en-US"/>
            </a:p>
          </p:txBody>
        </p:sp>
        <p:sp>
          <p:nvSpPr>
            <p:cNvPr id="46119" name="Freeform 39"/>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eaLnBrk="0" hangingPunct="0"/>
              <a:endParaRPr kumimoji="0" lang="ja-JP" altLang="en-US"/>
            </a:p>
          </p:txBody>
        </p:sp>
        <p:sp>
          <p:nvSpPr>
            <p:cNvPr id="46120" name="Freeform 40"/>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pPr eaLnBrk="0" hangingPunct="0"/>
              <a:endParaRPr kumimoji="0" lang="ja-JP" altLang="en-US"/>
            </a:p>
          </p:txBody>
        </p:sp>
        <p:sp>
          <p:nvSpPr>
            <p:cNvPr id="46121" name="Freeform 41"/>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eaLnBrk="0" hangingPunct="0"/>
              <a:endParaRPr kumimoji="0" lang="ja-JP" altLang="en-US"/>
            </a:p>
          </p:txBody>
        </p:sp>
        <p:sp>
          <p:nvSpPr>
            <p:cNvPr id="46122" name="Freeform 42"/>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pPr eaLnBrk="0" hangingPunct="0"/>
              <a:endParaRPr kumimoji="0" lang="ja-JP" altLang="en-US"/>
            </a:p>
          </p:txBody>
        </p:sp>
        <p:sp>
          <p:nvSpPr>
            <p:cNvPr id="46123" name="Freeform 43"/>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pPr eaLnBrk="0" hangingPunct="0"/>
              <a:endParaRPr kumimoji="0" lang="ja-JP" altLang="en-US"/>
            </a:p>
          </p:txBody>
        </p:sp>
        <p:sp>
          <p:nvSpPr>
            <p:cNvPr id="46124" name="Freeform 44"/>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pPr eaLnBrk="0" hangingPunct="0"/>
              <a:endParaRPr kumimoji="0" lang="ja-JP" altLang="en-US"/>
            </a:p>
          </p:txBody>
        </p:sp>
      </p:grpSp>
      <p:sp>
        <p:nvSpPr>
          <p:cNvPr id="46125"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6127"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lvl1pPr>
          </a:lstStyle>
          <a:p>
            <a:endParaRPr lang="ja-JP" altLang="en-US"/>
          </a:p>
        </p:txBody>
      </p:sp>
      <p:sp>
        <p:nvSpPr>
          <p:cNvPr id="46128"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kumimoji="0" sz="1400"/>
            </a:lvl1pPr>
          </a:lstStyle>
          <a:p>
            <a:endParaRPr lang="ja-JP" altLang="en-US"/>
          </a:p>
        </p:txBody>
      </p:sp>
      <p:sp>
        <p:nvSpPr>
          <p:cNvPr id="46129"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lvl1pPr>
          </a:lstStyle>
          <a:p>
            <a:fld id="{2E5161CE-9E46-40D9-968E-888A0CA1A43D}"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lnSpc>
          <a:spcPct val="90000"/>
        </a:lnSpc>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1" fontAlgn="base" hangingPunct="1">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defRPr>
      </a:lvl2pPr>
      <a:lvl3pPr algn="ctr" rtl="0" eaLnBrk="1" fontAlgn="base" hangingPunct="1">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defRPr>
      </a:lvl3pPr>
      <a:lvl4pPr algn="ctr" rtl="0" eaLnBrk="1" fontAlgn="base" hangingPunct="1">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defRPr>
      </a:lvl4pPr>
      <a:lvl5pPr algn="ctr" rtl="0" eaLnBrk="1" fontAlgn="base" hangingPunct="1">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defRPr>
      </a:lvl5pPr>
      <a:lvl6pPr marL="457200" algn="ctr" rtl="0" eaLnBrk="1" fontAlgn="base" hangingPunct="1">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defRPr>
      </a:lvl6pPr>
      <a:lvl7pPr marL="914400" algn="ctr" rtl="0" eaLnBrk="1" fontAlgn="base" hangingPunct="1">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defRPr>
      </a:lvl7pPr>
      <a:lvl8pPr marL="1371600" algn="ctr" rtl="0" eaLnBrk="1" fontAlgn="base" hangingPunct="1">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defRPr>
      </a:lvl8pPr>
      <a:lvl9pPr marL="1828800" algn="ctr" rtl="0" eaLnBrk="1" fontAlgn="base" hangingPunct="1">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publicdomainq.net/male-student-surprised-0029553/" TargetMode="Externa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svgsilh.com/ja/image/1775692.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publicdomainq.net/school-lunch-0014826/" TargetMode="External"/><Relationship Id="rId5" Type="http://schemas.openxmlformats.org/officeDocument/2006/relationships/image" Target="../media/image23.png"/><Relationship Id="rId4" Type="http://schemas.openxmlformats.org/officeDocument/2006/relationships/hyperlink" Target="https://publicdomainq.net/child-boy-toothbrush-003169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ja.wikipedia.org/wiki/%E3%82%B3%E3%83%AD%E3%83%8A%E3%82%A6%E3%82%A4%E3%83%AB%E3%82%B9"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pixabay.com/ja/%E5%86%AC%E3%81%AE%E7%AA%93-%E3%82%A6%E3%82%A3%E3%83%B3%E3%83%89%E3%82%A6-%E9%9B%AA-%E3%82%B7%E3%83%A3%E3%83%83%E3%82%BF%E3%83%BC-%E9%9B%AA%E3%81%A0%E3%82%8B%E3%81%BE-%E5%86%AC-%E5%86%B7-%E3%83%9B%E3%83%AF%E3%82%A4%E3%83%88-3695025/"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pixabay.com/ja/%E3%82%AC%E3%82%B6%E3%83%8B%E3%82%A2-%E9%BB%84%E8%89%B2%E3%81%84%E8%8A%B1-%E8%8A%B1-%E6%A4%8D%E7%89%A9-%E9%BB%84%E8%89%B2-168449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ublicdomainq.net/sports-day-000880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ixabay.com/ja/%E5%9C%B0%E7%90%83-%E4%B8%96%E7%95%8C-%E5%9C%B0%E5%9B%B3-%E7%90%83-%E7%90%83%E9%9D%A2-%E7%B7%91-%E5%9C%9F%E5%9C%B0-%E9%9D%92-%E6%B0%B4-%E6%B5%B7-%E5%9C%B0%E7%90%86%E5%AD%A6-3452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51503" y="823516"/>
            <a:ext cx="6957020" cy="2880321"/>
          </a:xfrm>
        </p:spPr>
        <p:txBody>
          <a:bodyPr/>
          <a:lstStyle/>
          <a:p>
            <a:pPr eaLnBrk="1" hangingPunct="1"/>
            <a:br>
              <a:rPr lang="en-US" altLang="ja-JP" dirty="0">
                <a:latin typeface="ＭＳ Ｐゴシック" charset="-128"/>
                <a:ea typeface="ＭＳ Ｐゴシック" charset="-128"/>
              </a:rPr>
            </a:br>
            <a:r>
              <a:rPr lang="ja-JP" altLang="en-US" i="1" dirty="0">
                <a:solidFill>
                  <a:schemeClr val="accent6">
                    <a:lumMod val="10000"/>
                  </a:schemeClr>
                </a:solidFill>
                <a:latin typeface="Arial" panose="020B0604020202020204" pitchFamily="34" charset="0"/>
                <a:ea typeface="ＭＳ Ｐゴシック" charset="-128"/>
                <a:cs typeface="Arial" panose="020B0604020202020204" pitchFamily="34" charset="0"/>
              </a:rPr>
              <a:t>健康な歯、口、からだ！</a:t>
            </a:r>
            <a:br>
              <a:rPr lang="en-US" altLang="ja-JP" i="1" dirty="0">
                <a:solidFill>
                  <a:schemeClr val="accent6">
                    <a:lumMod val="10000"/>
                  </a:schemeClr>
                </a:solidFill>
                <a:latin typeface="Arial" panose="020B0604020202020204" pitchFamily="34" charset="0"/>
                <a:ea typeface="ＭＳ Ｐゴシック" charset="-128"/>
                <a:cs typeface="Arial" panose="020B0604020202020204" pitchFamily="34" charset="0"/>
              </a:rPr>
            </a:br>
            <a:br>
              <a:rPr lang="en-US" altLang="ja-JP" i="1" dirty="0">
                <a:solidFill>
                  <a:schemeClr val="accent6">
                    <a:lumMod val="10000"/>
                  </a:schemeClr>
                </a:solidFill>
                <a:latin typeface="Arial" panose="020B0604020202020204" pitchFamily="34" charset="0"/>
                <a:ea typeface="ＭＳ Ｐゴシック" charset="-128"/>
                <a:cs typeface="Arial" panose="020B0604020202020204" pitchFamily="34" charset="0"/>
              </a:rPr>
            </a:br>
            <a:r>
              <a:rPr lang="ja-JP" altLang="en-US" i="1" dirty="0">
                <a:solidFill>
                  <a:schemeClr val="accent6">
                    <a:lumMod val="10000"/>
                  </a:schemeClr>
                </a:solidFill>
                <a:latin typeface="Arial" panose="020B0604020202020204" pitchFamily="34" charset="0"/>
                <a:ea typeface="ＭＳ Ｐゴシック" charset="-128"/>
                <a:cs typeface="Arial" panose="020B0604020202020204" pitchFamily="34" charset="0"/>
              </a:rPr>
              <a:t>～ </a:t>
            </a:r>
            <a:r>
              <a:rPr lang="ja-JP" altLang="en-US" sz="4000" i="1" dirty="0">
                <a:solidFill>
                  <a:schemeClr val="accent6">
                    <a:lumMod val="10000"/>
                  </a:schemeClr>
                </a:solidFill>
                <a:latin typeface="Arial" panose="020B0604020202020204" pitchFamily="34" charset="0"/>
                <a:ea typeface="ＭＳ Ｐゴシック" charset="-128"/>
                <a:cs typeface="Arial" panose="020B0604020202020204" pitchFamily="34" charset="0"/>
              </a:rPr>
              <a:t>新しい生活様式 </a:t>
            </a:r>
            <a:br>
              <a:rPr lang="en-US" altLang="ja-JP" sz="4000" i="1" dirty="0">
                <a:solidFill>
                  <a:schemeClr val="accent6">
                    <a:lumMod val="10000"/>
                  </a:schemeClr>
                </a:solidFill>
                <a:latin typeface="Arial" panose="020B0604020202020204" pitchFamily="34" charset="0"/>
                <a:ea typeface="ＭＳ Ｐゴシック" charset="-128"/>
                <a:cs typeface="Arial" panose="020B0604020202020204" pitchFamily="34" charset="0"/>
              </a:rPr>
            </a:br>
            <a:r>
              <a:rPr lang="ja-JP" altLang="en-US" sz="4000" i="1" dirty="0">
                <a:solidFill>
                  <a:schemeClr val="accent6">
                    <a:lumMod val="10000"/>
                  </a:schemeClr>
                </a:solidFill>
                <a:latin typeface="Arial" panose="020B0604020202020204" pitchFamily="34" charset="0"/>
                <a:ea typeface="ＭＳ Ｐゴシック" charset="-128"/>
                <a:cs typeface="Arial" panose="020B0604020202020204" pitchFamily="34" charset="0"/>
              </a:rPr>
              <a:t>　　　　　　　　　コロナとともに～</a:t>
            </a:r>
          </a:p>
        </p:txBody>
      </p:sp>
      <p:sp>
        <p:nvSpPr>
          <p:cNvPr id="3" name="サブタイトル 2"/>
          <p:cNvSpPr>
            <a:spLocks noGrp="1"/>
          </p:cNvSpPr>
          <p:nvPr>
            <p:ph type="subTitle" idx="1"/>
          </p:nvPr>
        </p:nvSpPr>
        <p:spPr>
          <a:xfrm>
            <a:off x="1251503" y="4869160"/>
            <a:ext cx="6957020" cy="805284"/>
          </a:xfrm>
        </p:spPr>
        <p:txBody>
          <a:bodyPr/>
          <a:lstStyle/>
          <a:p>
            <a:pPr eaLnBrk="1" hangingPunct="1"/>
            <a:r>
              <a:rPr lang="ja-JP" altLang="en-US" dirty="0">
                <a:solidFill>
                  <a:schemeClr val="accent6">
                    <a:lumMod val="10000"/>
                  </a:schemeClr>
                </a:solidFill>
                <a:latin typeface="ＭＳ Ｐゴシック" charset="-128"/>
                <a:ea typeface="ＭＳ Ｐゴシック" charset="-128"/>
              </a:rPr>
              <a:t>公益社団法人　東京都学校歯科医会</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5A5A549-B578-4F08-A4D9-B211BEA672EF}"/>
              </a:ext>
            </a:extLst>
          </p:cNvPr>
          <p:cNvSpPr>
            <a:spLocks noGrp="1"/>
          </p:cNvSpPr>
          <p:nvPr>
            <p:ph idx="1"/>
          </p:nvPr>
        </p:nvSpPr>
        <p:spPr>
          <a:xfrm>
            <a:off x="0" y="764704"/>
            <a:ext cx="8964487" cy="3870458"/>
          </a:xfrm>
        </p:spPr>
        <p:txBody>
          <a:bodyPr>
            <a:normAutofit/>
          </a:bodyPr>
          <a:lstStyle/>
          <a:p>
            <a:pPr marL="0" indent="0">
              <a:buNone/>
            </a:pPr>
            <a:r>
              <a:rPr lang="ja-JP" altLang="en-US" sz="3000" dirty="0">
                <a:solidFill>
                  <a:schemeClr val="accent6">
                    <a:lumMod val="10000"/>
                  </a:schemeClr>
                </a:solidFill>
              </a:rPr>
              <a:t>（</a:t>
            </a:r>
            <a:r>
              <a:rPr lang="ja-JP" altLang="en-US" sz="3600" dirty="0">
                <a:solidFill>
                  <a:schemeClr val="accent6">
                    <a:lumMod val="10000"/>
                  </a:schemeClr>
                </a:solidFill>
              </a:rPr>
              <a:t>１）</a:t>
            </a:r>
            <a:r>
              <a:rPr lang="ja-JP" altLang="en-US" dirty="0">
                <a:solidFill>
                  <a:schemeClr val="accent6">
                    <a:lumMod val="10000"/>
                  </a:schemeClr>
                </a:solidFill>
              </a:rPr>
              <a:t>接触（せっしょく）感染（かんせん</a:t>
            </a:r>
            <a:r>
              <a:rPr lang="ja-JP" altLang="en-US" sz="3600" dirty="0">
                <a:solidFill>
                  <a:schemeClr val="accent6">
                    <a:lumMod val="10000"/>
                  </a:schemeClr>
                </a:solidFill>
              </a:rPr>
              <a:t>）　</a:t>
            </a:r>
            <a:endParaRPr lang="en-US" altLang="ja-JP" sz="3600" dirty="0">
              <a:solidFill>
                <a:schemeClr val="accent6">
                  <a:lumMod val="10000"/>
                </a:schemeClr>
              </a:solidFill>
            </a:endParaRPr>
          </a:p>
          <a:p>
            <a:pPr marL="0" indent="0">
              <a:buNone/>
            </a:pPr>
            <a:endParaRPr lang="en-US" altLang="ja-JP" sz="3600" dirty="0">
              <a:solidFill>
                <a:schemeClr val="accent6">
                  <a:lumMod val="10000"/>
                </a:schemeClr>
              </a:solidFill>
            </a:endParaRPr>
          </a:p>
          <a:p>
            <a:pPr marL="0" indent="0">
              <a:buNone/>
            </a:pPr>
            <a:r>
              <a:rPr lang="ja-JP" altLang="en-US" sz="3600" dirty="0">
                <a:solidFill>
                  <a:schemeClr val="accent6">
                    <a:lumMod val="10000"/>
                  </a:schemeClr>
                </a:solidFill>
              </a:rPr>
              <a:t>　　</a:t>
            </a:r>
            <a:r>
              <a:rPr lang="ja-JP" altLang="en-US" dirty="0">
                <a:solidFill>
                  <a:schemeClr val="accent6">
                    <a:lumMod val="10000"/>
                  </a:schemeClr>
                </a:solidFill>
              </a:rPr>
              <a:t>感染者（感染源）に直接接触して感染する</a:t>
            </a:r>
          </a:p>
        </p:txBody>
      </p:sp>
      <p:pic>
        <p:nvPicPr>
          <p:cNvPr id="4" name="Picture 2" descr="接触感染">
            <a:extLst>
              <a:ext uri="{FF2B5EF4-FFF2-40B4-BE49-F238E27FC236}">
                <a16:creationId xmlns:a16="http://schemas.microsoft.com/office/drawing/2014/main" id="{D5BFBBFC-9EF9-4ED8-A010-B24178757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855" y="2852936"/>
            <a:ext cx="6984776" cy="3870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4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D12E466-6CDC-4C06-9A6B-07DB9AF88454}"/>
              </a:ext>
            </a:extLst>
          </p:cNvPr>
          <p:cNvSpPr>
            <a:spLocks noGrp="1"/>
          </p:cNvSpPr>
          <p:nvPr>
            <p:ph idx="1"/>
          </p:nvPr>
        </p:nvSpPr>
        <p:spPr>
          <a:xfrm>
            <a:off x="248114" y="548680"/>
            <a:ext cx="8647771" cy="4209209"/>
          </a:xfrm>
        </p:spPr>
        <p:txBody>
          <a:bodyPr/>
          <a:lstStyle/>
          <a:p>
            <a:pPr marL="0" indent="0">
              <a:buNone/>
            </a:pPr>
            <a:r>
              <a:rPr lang="ja-JP" altLang="en-US" dirty="0">
                <a:solidFill>
                  <a:schemeClr val="accent6">
                    <a:lumMod val="10000"/>
                  </a:schemeClr>
                </a:solidFill>
              </a:rPr>
              <a:t>（２）飛沫（ひまつ）感染（かんせん）　</a:t>
            </a:r>
            <a:endParaRPr lang="en-US" altLang="ja-JP" dirty="0">
              <a:solidFill>
                <a:schemeClr val="accent6">
                  <a:lumMod val="10000"/>
                </a:schemeClr>
              </a:solidFill>
            </a:endParaRPr>
          </a:p>
          <a:p>
            <a:pPr marL="0" indent="0">
              <a:buNone/>
            </a:pPr>
            <a:r>
              <a:rPr lang="ja-JP" altLang="en-US" dirty="0">
                <a:solidFill>
                  <a:schemeClr val="accent6">
                    <a:lumMod val="10000"/>
                  </a:schemeClr>
                </a:solidFill>
              </a:rPr>
              <a:t>　咳（せき）やくしゃみで飛び散ったしぶき（飛沫）を吸い込むことによって感染する</a:t>
            </a:r>
            <a:endParaRPr lang="en-US" altLang="ja-JP" dirty="0">
              <a:solidFill>
                <a:schemeClr val="accent6">
                  <a:lumMod val="10000"/>
                </a:schemeClr>
              </a:solidFill>
            </a:endParaRPr>
          </a:p>
          <a:p>
            <a:endParaRPr kumimoji="1" lang="ja-JP" altLang="en-US" dirty="0"/>
          </a:p>
        </p:txBody>
      </p:sp>
      <p:pic>
        <p:nvPicPr>
          <p:cNvPr id="4" name="コンテンツ プレースホルダー 5">
            <a:extLst>
              <a:ext uri="{FF2B5EF4-FFF2-40B4-BE49-F238E27FC236}">
                <a16:creationId xmlns:a16="http://schemas.microsoft.com/office/drawing/2014/main" id="{16B3CACF-F2B6-4ADF-8369-7F66FE6E0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863369"/>
            <a:ext cx="7488832" cy="3789040"/>
          </a:xfrm>
          <a:prstGeom prst="rect">
            <a:avLst/>
          </a:prstGeom>
        </p:spPr>
      </p:pic>
    </p:spTree>
    <p:extLst>
      <p:ext uri="{BB962C8B-B14F-4D97-AF65-F5344CB8AC3E}">
        <p14:creationId xmlns:p14="http://schemas.microsoft.com/office/powerpoint/2010/main" val="919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ADA72F5-69A6-4761-9561-4B2DD5F141E6}"/>
              </a:ext>
            </a:extLst>
          </p:cNvPr>
          <p:cNvSpPr>
            <a:spLocks noGrp="1"/>
          </p:cNvSpPr>
          <p:nvPr>
            <p:ph idx="1"/>
          </p:nvPr>
        </p:nvSpPr>
        <p:spPr>
          <a:xfrm>
            <a:off x="231387" y="548680"/>
            <a:ext cx="8681225" cy="2448272"/>
          </a:xfrm>
        </p:spPr>
        <p:txBody>
          <a:bodyPr/>
          <a:lstStyle/>
          <a:p>
            <a:pPr marL="0" indent="0">
              <a:buNone/>
            </a:pPr>
            <a:r>
              <a:rPr lang="ja-JP" altLang="en-US" dirty="0">
                <a:solidFill>
                  <a:schemeClr val="accent6">
                    <a:lumMod val="10000"/>
                  </a:schemeClr>
                </a:solidFill>
              </a:rPr>
              <a:t>（３）</a:t>
            </a:r>
            <a:r>
              <a:rPr lang="ja-JP" altLang="en-US" sz="2800" dirty="0">
                <a:solidFill>
                  <a:schemeClr val="accent6">
                    <a:lumMod val="10000"/>
                  </a:schemeClr>
                </a:solidFill>
              </a:rPr>
              <a:t>飛沫核（ひまつかく）感染（かんせん）</a:t>
            </a:r>
            <a:endParaRPr lang="en-US" altLang="ja-JP" sz="2800" dirty="0">
              <a:solidFill>
                <a:schemeClr val="accent6">
                  <a:lumMod val="10000"/>
                </a:schemeClr>
              </a:solidFill>
            </a:endParaRPr>
          </a:p>
          <a:p>
            <a:pPr marL="0" indent="0">
              <a:buNone/>
            </a:pPr>
            <a:r>
              <a:rPr lang="ja-JP" altLang="en-US" sz="2800" dirty="0">
                <a:solidFill>
                  <a:schemeClr val="accent6">
                    <a:lumMod val="10000"/>
                  </a:schemeClr>
                </a:solidFill>
              </a:rPr>
              <a:t>　　　　　　　　　（空気感染：くうきかんせん）</a:t>
            </a:r>
            <a:endParaRPr lang="en-US" altLang="ja-JP" sz="2800" dirty="0">
              <a:solidFill>
                <a:schemeClr val="accent6">
                  <a:lumMod val="10000"/>
                </a:schemeClr>
              </a:solidFill>
            </a:endParaRPr>
          </a:p>
          <a:p>
            <a:pPr marL="0" indent="0">
              <a:buNone/>
            </a:pPr>
            <a:endParaRPr lang="en-US" altLang="ja-JP" sz="2800" dirty="0">
              <a:solidFill>
                <a:schemeClr val="accent6">
                  <a:lumMod val="10000"/>
                </a:schemeClr>
              </a:solidFill>
            </a:endParaRPr>
          </a:p>
          <a:p>
            <a:pPr marL="0" indent="0">
              <a:buNone/>
            </a:pPr>
            <a:r>
              <a:rPr lang="ja-JP" altLang="en-US" sz="2400" dirty="0">
                <a:solidFill>
                  <a:schemeClr val="accent6">
                    <a:lumMod val="10000"/>
                  </a:schemeClr>
                </a:solidFill>
              </a:rPr>
              <a:t>空気中をただよう微細（びさい）な粒（つぶ）（飛沫核）を吸い込むことによって感染する</a:t>
            </a:r>
            <a:endParaRPr lang="en-US" altLang="ja-JP" sz="2400" dirty="0">
              <a:solidFill>
                <a:schemeClr val="accent6">
                  <a:lumMod val="10000"/>
                </a:schemeClr>
              </a:solidFill>
            </a:endParaRPr>
          </a:p>
          <a:p>
            <a:endParaRPr kumimoji="1" lang="ja-JP" altLang="en-US" dirty="0"/>
          </a:p>
        </p:txBody>
      </p:sp>
      <p:pic>
        <p:nvPicPr>
          <p:cNvPr id="4" name="図 3">
            <a:extLst>
              <a:ext uri="{FF2B5EF4-FFF2-40B4-BE49-F238E27FC236}">
                <a16:creationId xmlns:a16="http://schemas.microsoft.com/office/drawing/2014/main" id="{FB2B5D5D-FE86-45FF-AE92-4CD7950BE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2996952"/>
            <a:ext cx="6768751" cy="3672407"/>
          </a:xfrm>
          <a:prstGeom prst="rect">
            <a:avLst/>
          </a:prstGeom>
        </p:spPr>
      </p:pic>
    </p:spTree>
    <p:extLst>
      <p:ext uri="{BB962C8B-B14F-4D97-AF65-F5344CB8AC3E}">
        <p14:creationId xmlns:p14="http://schemas.microsoft.com/office/powerpoint/2010/main" val="179964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87C1725-D3B5-4E84-9126-BB258A4B66DB}"/>
              </a:ext>
            </a:extLst>
          </p:cNvPr>
          <p:cNvSpPr>
            <a:spLocks noGrp="1"/>
          </p:cNvSpPr>
          <p:nvPr>
            <p:ph idx="1"/>
          </p:nvPr>
        </p:nvSpPr>
        <p:spPr>
          <a:xfrm>
            <a:off x="248114" y="476672"/>
            <a:ext cx="8647771" cy="4427270"/>
          </a:xfrm>
        </p:spPr>
        <p:txBody>
          <a:bodyPr/>
          <a:lstStyle/>
          <a:p>
            <a:pPr marL="0" indent="0">
              <a:buNone/>
            </a:pPr>
            <a:r>
              <a:rPr lang="ja-JP" altLang="en-US" sz="3000" dirty="0">
                <a:solidFill>
                  <a:schemeClr val="accent6">
                    <a:lumMod val="10000"/>
                  </a:schemeClr>
                </a:solidFill>
              </a:rPr>
              <a:t>（</a:t>
            </a:r>
            <a:r>
              <a:rPr lang="ja-JP" altLang="en-US" sz="3600" dirty="0">
                <a:solidFill>
                  <a:schemeClr val="accent6">
                    <a:lumMod val="10000"/>
                  </a:schemeClr>
                </a:solidFill>
              </a:rPr>
              <a:t>４）媒介物（ばいかいぶつ）感染　</a:t>
            </a:r>
            <a:endParaRPr lang="en-US" altLang="ja-JP" sz="3600" dirty="0">
              <a:solidFill>
                <a:schemeClr val="accent6">
                  <a:lumMod val="10000"/>
                </a:schemeClr>
              </a:solidFill>
            </a:endParaRPr>
          </a:p>
          <a:p>
            <a:pPr marL="0" indent="0">
              <a:buNone/>
            </a:pPr>
            <a:r>
              <a:rPr lang="ja-JP" altLang="en-US" sz="3600" dirty="0">
                <a:solidFill>
                  <a:schemeClr val="accent6">
                    <a:lumMod val="10000"/>
                  </a:schemeClr>
                </a:solidFill>
              </a:rPr>
              <a:t>　</a:t>
            </a:r>
            <a:r>
              <a:rPr lang="ja-JP" altLang="en-US" sz="2800" dirty="0">
                <a:solidFill>
                  <a:schemeClr val="accent6">
                    <a:lumMod val="10000"/>
                  </a:schemeClr>
                </a:solidFill>
              </a:rPr>
              <a:t>汚染（おせん）された水、食品、血液、昆虫などを介して感染する</a:t>
            </a:r>
          </a:p>
          <a:p>
            <a:endParaRPr kumimoji="1" lang="ja-JP" altLang="en-US" dirty="0"/>
          </a:p>
        </p:txBody>
      </p:sp>
      <p:pic>
        <p:nvPicPr>
          <p:cNvPr id="4" name="図 3">
            <a:extLst>
              <a:ext uri="{FF2B5EF4-FFF2-40B4-BE49-F238E27FC236}">
                <a16:creationId xmlns:a16="http://schemas.microsoft.com/office/drawing/2014/main" id="{F0BBC9C5-E0D1-4FD3-A8BE-191FC4A09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9" y="2852936"/>
            <a:ext cx="7416824" cy="3670141"/>
          </a:xfrm>
          <a:prstGeom prst="rect">
            <a:avLst/>
          </a:prstGeom>
        </p:spPr>
      </p:pic>
    </p:spTree>
    <p:extLst>
      <p:ext uri="{BB962C8B-B14F-4D97-AF65-F5344CB8AC3E}">
        <p14:creationId xmlns:p14="http://schemas.microsoft.com/office/powerpoint/2010/main" val="315840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D6E61-8970-42CB-AE46-1FA2E954DDFC}"/>
              </a:ext>
            </a:extLst>
          </p:cNvPr>
          <p:cNvSpPr>
            <a:spLocks noGrp="1"/>
          </p:cNvSpPr>
          <p:nvPr>
            <p:ph type="title"/>
          </p:nvPr>
        </p:nvSpPr>
        <p:spPr/>
        <p:txBody>
          <a:bodyPr/>
          <a:lstStyle/>
          <a:p>
            <a:r>
              <a:rPr lang="ja-JP" altLang="en-US" dirty="0">
                <a:solidFill>
                  <a:schemeClr val="accent6">
                    <a:lumMod val="10000"/>
                  </a:schemeClr>
                </a:solidFill>
              </a:rPr>
              <a:t>ワクチンっ</a:t>
            </a:r>
            <a:r>
              <a:rPr kumimoji="1" lang="ja-JP" altLang="en-US" dirty="0">
                <a:solidFill>
                  <a:schemeClr val="accent6">
                    <a:lumMod val="10000"/>
                  </a:schemeClr>
                </a:solidFill>
              </a:rPr>
              <a:t>てなーに？</a:t>
            </a:r>
          </a:p>
        </p:txBody>
      </p:sp>
      <p:pic>
        <p:nvPicPr>
          <p:cNvPr id="1026" name="Picture 2">
            <a:extLst>
              <a:ext uri="{FF2B5EF4-FFF2-40B4-BE49-F238E27FC236}">
                <a16:creationId xmlns:a16="http://schemas.microsoft.com/office/drawing/2014/main" id="{EAF94D09-A975-4C9D-B566-E75E804518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08104" y="3429000"/>
            <a:ext cx="2647950"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A073ACAC-A999-4CA1-BD25-BDD8DCF4E42A}"/>
              </a:ext>
            </a:extLst>
          </p:cNvPr>
          <p:cNvSpPr txBox="1"/>
          <p:nvPr/>
        </p:nvSpPr>
        <p:spPr>
          <a:xfrm>
            <a:off x="1043608" y="1824777"/>
            <a:ext cx="4043094" cy="646331"/>
          </a:xfrm>
          <a:prstGeom prst="rect">
            <a:avLst/>
          </a:prstGeom>
          <a:noFill/>
        </p:spPr>
        <p:txBody>
          <a:bodyPr wrap="none" rtlCol="0">
            <a:spAutoFit/>
          </a:bodyPr>
          <a:lstStyle/>
          <a:p>
            <a:r>
              <a:rPr kumimoji="1" lang="ja-JP" altLang="en-US" sz="3600" dirty="0">
                <a:solidFill>
                  <a:schemeClr val="accent6">
                    <a:lumMod val="10000"/>
                  </a:schemeClr>
                </a:solidFill>
              </a:rPr>
              <a:t>予防のためのクスリ</a:t>
            </a:r>
          </a:p>
        </p:txBody>
      </p:sp>
      <p:pic>
        <p:nvPicPr>
          <p:cNvPr id="6" name="図 5" descr="抽象, 挿絵 が含まれている画像&#10;&#10;自動的に生成された説明">
            <a:extLst>
              <a:ext uri="{FF2B5EF4-FFF2-40B4-BE49-F238E27FC236}">
                <a16:creationId xmlns:a16="http://schemas.microsoft.com/office/drawing/2014/main" id="{E228A4C3-A007-418F-87A3-F4FD8605EBAC}"/>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03648" y="3113906"/>
            <a:ext cx="2364816" cy="2829694"/>
          </a:xfrm>
          <a:prstGeom prst="rect">
            <a:avLst/>
          </a:prstGeom>
        </p:spPr>
      </p:pic>
    </p:spTree>
    <p:extLst>
      <p:ext uri="{BB962C8B-B14F-4D97-AF65-F5344CB8AC3E}">
        <p14:creationId xmlns:p14="http://schemas.microsoft.com/office/powerpoint/2010/main" val="181336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2B46D4F-160E-482D-ADF4-176DCB99C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116" y="2377000"/>
            <a:ext cx="4131146" cy="4121050"/>
          </a:xfrm>
          <a:prstGeom prst="rect">
            <a:avLst/>
          </a:prstGeom>
          <a:noFill/>
          <a:extLst>
            <a:ext uri="{909E8E84-426E-40DD-AFC4-6F175D3DCCD1}">
              <a14:hiddenFill xmlns:a14="http://schemas.microsoft.com/office/drawing/2010/main">
                <a:solidFill>
                  <a:srgbClr val="FFFFFF"/>
                </a:solidFill>
              </a14:hiddenFill>
            </a:ext>
          </a:extLst>
        </p:spPr>
      </p:pic>
      <p:sp>
        <p:nvSpPr>
          <p:cNvPr id="5" name="吹き出し: 角を丸めた四角形 4">
            <a:extLst>
              <a:ext uri="{FF2B5EF4-FFF2-40B4-BE49-F238E27FC236}">
                <a16:creationId xmlns:a16="http://schemas.microsoft.com/office/drawing/2014/main" id="{A95D98B2-59BD-43BB-B0E1-1A2CF0B29A1C}"/>
              </a:ext>
            </a:extLst>
          </p:cNvPr>
          <p:cNvSpPr/>
          <p:nvPr/>
        </p:nvSpPr>
        <p:spPr bwMode="auto">
          <a:xfrm>
            <a:off x="827584" y="359950"/>
            <a:ext cx="7776864" cy="900680"/>
          </a:xfrm>
          <a:prstGeom prst="wedgeRoundRectCallout">
            <a:avLst>
              <a:gd name="adj1" fmla="val 5112"/>
              <a:gd name="adj2" fmla="val 18011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Verdana" pitchFamily="34" charset="0"/>
            </a:endParaRPr>
          </a:p>
        </p:txBody>
      </p:sp>
      <p:sp>
        <p:nvSpPr>
          <p:cNvPr id="4" name="テキスト ボックス 3">
            <a:extLst>
              <a:ext uri="{FF2B5EF4-FFF2-40B4-BE49-F238E27FC236}">
                <a16:creationId xmlns:a16="http://schemas.microsoft.com/office/drawing/2014/main" id="{F31EBD46-B9A3-4025-846B-8CD4A4476CFE}"/>
              </a:ext>
            </a:extLst>
          </p:cNvPr>
          <p:cNvSpPr txBox="1"/>
          <p:nvPr/>
        </p:nvSpPr>
        <p:spPr>
          <a:xfrm>
            <a:off x="971600" y="548680"/>
            <a:ext cx="7274748" cy="523220"/>
          </a:xfrm>
          <a:prstGeom prst="rect">
            <a:avLst/>
          </a:prstGeom>
          <a:noFill/>
        </p:spPr>
        <p:txBody>
          <a:bodyPr wrap="none" rtlCol="0">
            <a:spAutoFit/>
          </a:bodyPr>
          <a:lstStyle/>
          <a:p>
            <a:r>
              <a:rPr kumimoji="1" lang="ja-JP" altLang="en-US" sz="2800" dirty="0">
                <a:solidFill>
                  <a:schemeClr val="accent6">
                    <a:lumMod val="10000"/>
                  </a:schemeClr>
                </a:solidFill>
              </a:rPr>
              <a:t>あの曲がり角の犬ね、ワンワンほえるんでしょ。</a:t>
            </a:r>
          </a:p>
        </p:txBody>
      </p:sp>
      <p:sp>
        <p:nvSpPr>
          <p:cNvPr id="8" name="テキスト ボックス 7">
            <a:extLst>
              <a:ext uri="{FF2B5EF4-FFF2-40B4-BE49-F238E27FC236}">
                <a16:creationId xmlns:a16="http://schemas.microsoft.com/office/drawing/2014/main" id="{2D765C64-5372-46C7-9EA2-CD2A2E065EF0}"/>
              </a:ext>
            </a:extLst>
          </p:cNvPr>
          <p:cNvSpPr txBox="1"/>
          <p:nvPr/>
        </p:nvSpPr>
        <p:spPr>
          <a:xfrm>
            <a:off x="539552" y="2782669"/>
            <a:ext cx="3063659" cy="646331"/>
          </a:xfrm>
          <a:prstGeom prst="rect">
            <a:avLst/>
          </a:prstGeom>
          <a:noFill/>
        </p:spPr>
        <p:txBody>
          <a:bodyPr wrap="none" rtlCol="0">
            <a:spAutoFit/>
          </a:bodyPr>
          <a:lstStyle/>
          <a:p>
            <a:r>
              <a:rPr kumimoji="1" lang="ja-JP" altLang="en-US" sz="3600" dirty="0">
                <a:solidFill>
                  <a:schemeClr val="accent6">
                    <a:lumMod val="10000"/>
                  </a:schemeClr>
                </a:solidFill>
              </a:rPr>
              <a:t>免疫があると、</a:t>
            </a:r>
          </a:p>
        </p:txBody>
      </p:sp>
    </p:spTree>
    <p:extLst>
      <p:ext uri="{BB962C8B-B14F-4D97-AF65-F5344CB8AC3E}">
        <p14:creationId xmlns:p14="http://schemas.microsoft.com/office/powerpoint/2010/main" val="9746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607ADB-B762-4EC9-98AD-C44D2AE25E1A}"/>
              </a:ext>
            </a:extLst>
          </p:cNvPr>
          <p:cNvSpPr>
            <a:spLocks noGrp="1"/>
          </p:cNvSpPr>
          <p:nvPr>
            <p:ph type="title"/>
          </p:nvPr>
        </p:nvSpPr>
        <p:spPr>
          <a:xfrm>
            <a:off x="409050" y="0"/>
            <a:ext cx="8243887" cy="980728"/>
          </a:xfrm>
        </p:spPr>
        <p:txBody>
          <a:bodyPr/>
          <a:lstStyle/>
          <a:p>
            <a:r>
              <a:rPr kumimoji="1" lang="ja-JP" altLang="en-US" dirty="0">
                <a:solidFill>
                  <a:schemeClr val="accent6">
                    <a:lumMod val="10000"/>
                  </a:schemeClr>
                </a:solidFill>
              </a:rPr>
              <a:t>学校での新しい生活</a:t>
            </a:r>
          </a:p>
        </p:txBody>
      </p:sp>
      <p:pic>
        <p:nvPicPr>
          <p:cNvPr id="4" name="コンテンツ プレースホルダー 3">
            <a:extLst>
              <a:ext uri="{FF2B5EF4-FFF2-40B4-BE49-F238E27FC236}">
                <a16:creationId xmlns:a16="http://schemas.microsoft.com/office/drawing/2014/main" id="{A2BCA63C-9923-41F8-8DF0-82180C2F2EC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9050" y="1222793"/>
            <a:ext cx="8636823" cy="5635207"/>
          </a:xfrm>
          <a:prstGeom prst="rect">
            <a:avLst/>
          </a:prstGeom>
        </p:spPr>
      </p:pic>
      <p:pic>
        <p:nvPicPr>
          <p:cNvPr id="9218" name="Picture 2" descr="トイレ」イラスト無料">
            <a:extLst>
              <a:ext uri="{FF2B5EF4-FFF2-40B4-BE49-F238E27FC236}">
                <a16:creationId xmlns:a16="http://schemas.microsoft.com/office/drawing/2014/main" id="{75FC3369-C30A-40E3-B9DA-3DE36A429E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5013176"/>
            <a:ext cx="2016224" cy="1510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76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出来ていますか？せいけつ手洗い｜サラヤ株式会社 家庭用製品情報">
            <a:extLst>
              <a:ext uri="{FF2B5EF4-FFF2-40B4-BE49-F238E27FC236}">
                <a16:creationId xmlns:a16="http://schemas.microsoft.com/office/drawing/2014/main" id="{11D9E27B-4E79-4517-8605-5783A88A70D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9943" y="0"/>
            <a:ext cx="9666134" cy="686972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26631C65-4BEA-4C82-9F2D-01CFE0C70CA6}"/>
              </a:ext>
            </a:extLst>
          </p:cNvPr>
          <p:cNvSpPr txBox="1"/>
          <p:nvPr/>
        </p:nvSpPr>
        <p:spPr>
          <a:xfrm>
            <a:off x="6800089" y="6309320"/>
            <a:ext cx="1853392" cy="307777"/>
          </a:xfrm>
          <a:prstGeom prst="rect">
            <a:avLst/>
          </a:prstGeom>
          <a:noFill/>
        </p:spPr>
        <p:txBody>
          <a:bodyPr wrap="none" rtlCol="0">
            <a:spAutoFit/>
          </a:bodyPr>
          <a:lstStyle/>
          <a:p>
            <a:r>
              <a:rPr lang="ja-JP" altLang="en-US" sz="1400" b="1" i="0" dirty="0">
                <a:solidFill>
                  <a:srgbClr val="333333"/>
                </a:solidFill>
                <a:effectLst/>
                <a:latin typeface="ヒラギノ角ゴ Pro W3"/>
              </a:rPr>
              <a:t>参考：サラヤ株式会社</a:t>
            </a:r>
            <a:endParaRPr kumimoji="1" lang="ja-JP" altLang="en-US" sz="1400" dirty="0"/>
          </a:p>
        </p:txBody>
      </p:sp>
    </p:spTree>
    <p:extLst>
      <p:ext uri="{BB962C8B-B14F-4D97-AF65-F5344CB8AC3E}">
        <p14:creationId xmlns:p14="http://schemas.microsoft.com/office/powerpoint/2010/main" val="3274715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817A75-9A16-493A-955B-E07E394E79FB}"/>
              </a:ext>
            </a:extLst>
          </p:cNvPr>
          <p:cNvSpPr>
            <a:spLocks noGrp="1"/>
          </p:cNvSpPr>
          <p:nvPr>
            <p:ph type="title"/>
          </p:nvPr>
        </p:nvSpPr>
        <p:spPr>
          <a:xfrm>
            <a:off x="442913" y="103188"/>
            <a:ext cx="8243887" cy="1093564"/>
          </a:xfrm>
        </p:spPr>
        <p:txBody>
          <a:bodyPr/>
          <a:lstStyle/>
          <a:p>
            <a:r>
              <a:rPr kumimoji="1" lang="ja-JP" altLang="en-US" dirty="0">
                <a:solidFill>
                  <a:schemeClr val="accent6">
                    <a:lumMod val="10000"/>
                  </a:schemeClr>
                </a:solidFill>
              </a:rPr>
              <a:t>ウイルスに負けない！</a:t>
            </a:r>
          </a:p>
        </p:txBody>
      </p:sp>
      <p:pic>
        <p:nvPicPr>
          <p:cNvPr id="5122" name="Picture 2" descr="手洗いは嫌、インフルエンザウィルスのイラスト｜1月｜季節｜素材の ...">
            <a:extLst>
              <a:ext uri="{FF2B5EF4-FFF2-40B4-BE49-F238E27FC236}">
                <a16:creationId xmlns:a16="http://schemas.microsoft.com/office/drawing/2014/main" id="{DB8C6153-C772-4A2C-A9BB-6F3997833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835020"/>
            <a:ext cx="5616624" cy="491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93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FE3A2DE-62A5-4C94-A2F1-281A0716C0E3}"/>
              </a:ext>
            </a:extLst>
          </p:cNvPr>
          <p:cNvSpPr>
            <a:spLocks noChangeArrowheads="1"/>
          </p:cNvSpPr>
          <p:nvPr/>
        </p:nvSpPr>
        <p:spPr bwMode="auto">
          <a:xfrm>
            <a:off x="0" y="-486980"/>
            <a:ext cx="4637488"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a:ln>
                  <a:noFill/>
                </a:ln>
                <a:solidFill>
                  <a:srgbClr val="333333"/>
                </a:solidFill>
                <a:effectLst/>
                <a:latin typeface="Arial" panose="020B0604020202020204" pitchFamily="34" charset="0"/>
                <a:ea typeface="Hiragino Kaku Gothic ProN"/>
              </a:rPr>
              <a:t>  </a:t>
            </a:r>
            <a:r>
              <a:rPr kumimoji="0" lang="ja-JP" altLang="ja-JP" sz="7500" b="1" i="0" u="none" strike="noStrike" cap="none" normalizeH="0" baseline="0" dirty="0">
                <a:ln>
                  <a:noFill/>
                </a:ln>
                <a:solidFill>
                  <a:srgbClr val="333333"/>
                </a:solidFill>
                <a:effectLst/>
                <a:latin typeface="Arial" panose="020B0604020202020204" pitchFamily="34" charset="0"/>
                <a:ea typeface="Hiragino Kaku Gothic ProN"/>
              </a:rPr>
              <a:t>                 </a:t>
            </a:r>
            <a:endParaRPr kumimoji="0" lang="ja-JP" altLang="ja-JP" sz="1200" b="1" i="0" u="none" strike="noStrike" cap="none" normalizeH="0" baseline="0" dirty="0">
              <a:ln>
                <a:noFill/>
              </a:ln>
              <a:solidFill>
                <a:srgbClr val="333333"/>
              </a:solidFill>
              <a:effectLst/>
              <a:latin typeface="Arial" panose="020B0604020202020204" pitchFamily="34" charset="0"/>
              <a:ea typeface="Hiragino Kaku Gothic Pro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4098" name="Picture 2">
            <a:extLst>
              <a:ext uri="{FF2B5EF4-FFF2-40B4-BE49-F238E27FC236}">
                <a16:creationId xmlns:a16="http://schemas.microsoft.com/office/drawing/2014/main" id="{6F3225B9-899F-4B73-B491-C3F5084FF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16632"/>
            <a:ext cx="7451189" cy="2067951"/>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E990843-4B6D-413C-8D51-4FB3D99DBEBA}"/>
              </a:ext>
            </a:extLst>
          </p:cNvPr>
          <p:cNvSpPr txBox="1"/>
          <p:nvPr/>
        </p:nvSpPr>
        <p:spPr>
          <a:xfrm>
            <a:off x="395537" y="2184582"/>
            <a:ext cx="8496943" cy="415498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1" i="0" u="none" strike="noStrike" cap="none" normalizeH="0" baseline="0" dirty="0">
                <a:ln>
                  <a:noFill/>
                </a:ln>
                <a:solidFill>
                  <a:srgbClr val="333333"/>
                </a:solidFill>
                <a:effectLst/>
                <a:latin typeface="Arial" panose="020B0604020202020204" pitchFamily="34" charset="0"/>
                <a:ea typeface="Hiragino Kaku Gothic ProN"/>
              </a:rPr>
              <a:t>手洗いに加えて感染対策に有効とされるマスク</a:t>
            </a:r>
            <a:r>
              <a:rPr kumimoji="0" lang="ja-JP" altLang="en-US" sz="2400" b="1" i="0" u="none" strike="noStrike" cap="none" normalizeH="0" baseline="0" dirty="0">
                <a:ln>
                  <a:noFill/>
                </a:ln>
                <a:solidFill>
                  <a:srgbClr val="333333"/>
                </a:solidFill>
                <a:effectLst/>
                <a:latin typeface="Arial" panose="020B0604020202020204" pitchFamily="34" charset="0"/>
                <a:ea typeface="Hiragino Kaku Gothic ProN"/>
              </a:rPr>
              <a:t>には、</a:t>
            </a:r>
            <a:br>
              <a:rPr kumimoji="0" lang="ja-JP" altLang="ja-JP" sz="2400" b="1" i="0" u="none" strike="noStrike" cap="none" normalizeH="0" baseline="0" dirty="0">
                <a:ln>
                  <a:noFill/>
                </a:ln>
                <a:solidFill>
                  <a:srgbClr val="333333"/>
                </a:solidFill>
                <a:effectLst/>
                <a:latin typeface="Arial" panose="020B0604020202020204" pitchFamily="34" charset="0"/>
                <a:ea typeface="Hiragino Kaku Gothic ProN"/>
              </a:rPr>
            </a:br>
            <a:r>
              <a:rPr kumimoji="0" lang="ja-JP" altLang="en-US" sz="2400" b="1" i="0" u="none" strike="noStrike" cap="none" normalizeH="0" baseline="0" dirty="0">
                <a:ln>
                  <a:noFill/>
                </a:ln>
                <a:solidFill>
                  <a:srgbClr val="333333"/>
                </a:solidFill>
                <a:effectLst/>
                <a:latin typeface="Arial" panose="020B0604020202020204" pitchFamily="34" charset="0"/>
                <a:ea typeface="Hiragino Kaku Gothic ProN"/>
              </a:rPr>
              <a:t>　　　せき</a:t>
            </a:r>
            <a:r>
              <a:rPr kumimoji="0" lang="ja-JP" altLang="ja-JP" sz="2400" b="1" i="0" u="none" strike="noStrike" cap="none" normalizeH="0" baseline="0" dirty="0">
                <a:ln>
                  <a:noFill/>
                </a:ln>
                <a:solidFill>
                  <a:srgbClr val="333333"/>
                </a:solidFill>
                <a:effectLst/>
                <a:latin typeface="Arial" panose="020B0604020202020204" pitchFamily="34" charset="0"/>
                <a:ea typeface="Hiragino Kaku Gothic ProN"/>
              </a:rPr>
              <a:t>やくしゃみなどの飛散を防ぐ効果があり</a:t>
            </a:r>
            <a:r>
              <a:rPr kumimoji="0" lang="ja-JP" altLang="en-US" sz="2400" b="1" i="0" u="none" strike="noStrike" cap="none" normalizeH="0" baseline="0" dirty="0">
                <a:ln>
                  <a:noFill/>
                </a:ln>
                <a:solidFill>
                  <a:srgbClr val="333333"/>
                </a:solidFill>
                <a:effectLst/>
                <a:latin typeface="Arial" panose="020B0604020202020204" pitchFamily="34" charset="0"/>
                <a:ea typeface="Hiragino Kaku Gothic ProN"/>
              </a:rPr>
              <a:t>ます。</a:t>
            </a:r>
            <a:endParaRPr kumimoji="0" lang="en-US" altLang="ja-JP" sz="2400" b="1" i="0" u="none" strike="noStrike" cap="none" normalizeH="0" baseline="0" dirty="0">
              <a:ln>
                <a:noFill/>
              </a:ln>
              <a:solidFill>
                <a:srgbClr val="333333"/>
              </a:solidFill>
              <a:effectLst/>
              <a:latin typeface="Arial" panose="020B0604020202020204" pitchFamily="34" charset="0"/>
              <a:ea typeface="Hiragino Kaku Gothic Pro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400" b="1" i="0" u="none" strike="noStrike" cap="none" normalizeH="0" baseline="0" dirty="0">
              <a:ln>
                <a:noFill/>
              </a:ln>
              <a:solidFill>
                <a:srgbClr val="4983B9"/>
              </a:solidFill>
              <a:effectLst/>
              <a:latin typeface="Arial" panose="020B0604020202020204" pitchFamily="34" charset="0"/>
              <a:ea typeface="Hiragino Kaku Gothic Pro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1" i="0" u="none" strike="noStrike" cap="none" normalizeH="0" baseline="0" dirty="0">
                <a:ln>
                  <a:noFill/>
                </a:ln>
                <a:solidFill>
                  <a:srgbClr val="4983B9"/>
                </a:solidFill>
                <a:effectLst/>
                <a:latin typeface="Arial" panose="020B0604020202020204" pitchFamily="34" charset="0"/>
                <a:ea typeface="Hiragino Kaku Gothic ProN"/>
              </a:rPr>
              <a:t>マスクの正しい</a:t>
            </a:r>
            <a:r>
              <a:rPr kumimoji="0" lang="ja-JP" altLang="en-US" sz="2400" b="1" i="0" u="none" strike="noStrike" cap="none" normalizeH="0" baseline="0" dirty="0">
                <a:ln>
                  <a:noFill/>
                </a:ln>
                <a:solidFill>
                  <a:srgbClr val="4983B9"/>
                </a:solidFill>
                <a:effectLst/>
                <a:latin typeface="Arial" panose="020B0604020202020204" pitchFamily="34" charset="0"/>
                <a:ea typeface="Hiragino Kaku Gothic ProN"/>
              </a:rPr>
              <a:t>付け方</a:t>
            </a:r>
            <a:r>
              <a:rPr kumimoji="0" lang="en-US" altLang="ja-JP" sz="2400" b="1" i="0" u="none" strike="noStrike" cap="none" normalizeH="0" baseline="0" dirty="0">
                <a:ln>
                  <a:noFill/>
                </a:ln>
                <a:solidFill>
                  <a:srgbClr val="4983B9"/>
                </a:solidFill>
                <a:effectLst/>
                <a:latin typeface="Arial" panose="020B0604020202020204" pitchFamily="34" charset="0"/>
                <a:ea typeface="Hiragino Kaku Gothic ProN"/>
              </a:rPr>
              <a:t>  </a:t>
            </a:r>
            <a:endParaRPr kumimoji="0" lang="ja-JP" altLang="ja-JP" sz="2400" b="1" i="0" u="none" strike="noStrike" cap="none" normalizeH="0" baseline="0" dirty="0">
              <a:ln>
                <a:noFill/>
              </a:ln>
              <a:solidFill>
                <a:srgbClr val="4983B9"/>
              </a:solidFill>
              <a:effectLst/>
              <a:latin typeface="Arial" panose="020B0604020202020204" pitchFamily="34" charset="0"/>
              <a:ea typeface="Hiragino Kaku Gothic ProN"/>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2400" b="1" i="0" u="none" strike="noStrike" cap="none" normalizeH="0" baseline="0" dirty="0">
                <a:ln>
                  <a:noFill/>
                </a:ln>
                <a:solidFill>
                  <a:srgbClr val="333333"/>
                </a:solidFill>
                <a:effectLst/>
                <a:latin typeface="Arial" panose="020B0604020202020204" pitchFamily="34" charset="0"/>
                <a:ea typeface="Hiragino Kaku Gothic ProN"/>
              </a:rPr>
              <a:t>マスク上部の金具を折り、鼻と頬の形にフィットさせる</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2400" b="1" i="0" u="none" strike="noStrike" cap="none" normalizeH="0" baseline="0" dirty="0">
                <a:ln>
                  <a:noFill/>
                </a:ln>
                <a:solidFill>
                  <a:srgbClr val="333333"/>
                </a:solidFill>
                <a:effectLst/>
                <a:latin typeface="Arial" panose="020B0604020202020204" pitchFamily="34" charset="0"/>
                <a:ea typeface="Hiragino Kaku Gothic ProN"/>
              </a:rPr>
              <a:t>マスクを下に引き、あごまで覆う</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2400" b="1" i="0" u="none" strike="noStrike" cap="none" normalizeH="0" baseline="0" dirty="0">
              <a:ln>
                <a:noFill/>
              </a:ln>
              <a:solidFill>
                <a:srgbClr val="4983B9"/>
              </a:solidFill>
              <a:effectLst/>
              <a:latin typeface="Arial" panose="020B0604020202020204" pitchFamily="34" charset="0"/>
              <a:ea typeface="Hiragino Kaku Gothic Pro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1" i="0" u="none" strike="noStrike" cap="none" normalizeH="0" baseline="0" dirty="0">
                <a:ln>
                  <a:noFill/>
                </a:ln>
                <a:solidFill>
                  <a:srgbClr val="4983B9"/>
                </a:solidFill>
                <a:effectLst/>
                <a:latin typeface="Arial" panose="020B0604020202020204" pitchFamily="34" charset="0"/>
                <a:ea typeface="Hiragino Kaku Gothic ProN"/>
              </a:rPr>
              <a:t>正しいマスクの捨て方</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2400" b="1" i="0" u="none" strike="noStrike" cap="none" normalizeH="0" baseline="0" dirty="0">
                <a:ln>
                  <a:noFill/>
                </a:ln>
                <a:solidFill>
                  <a:srgbClr val="333333"/>
                </a:solidFill>
                <a:effectLst/>
                <a:latin typeface="Arial" panose="020B0604020202020204" pitchFamily="34" charset="0"/>
                <a:ea typeface="Hiragino Kaku Gothic ProN"/>
              </a:rPr>
              <a:t>耳にかけるゴム部分をもって取り外す</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2400" b="1" i="0" u="none" strike="noStrike" cap="none" normalizeH="0" baseline="0" dirty="0">
                <a:ln>
                  <a:noFill/>
                </a:ln>
                <a:solidFill>
                  <a:srgbClr val="333333"/>
                </a:solidFill>
                <a:effectLst/>
                <a:latin typeface="Arial" panose="020B0604020202020204" pitchFamily="34" charset="0"/>
                <a:ea typeface="Hiragino Kaku Gothic ProN"/>
              </a:rPr>
              <a:t>ビニール袋やチャック付き袋に入れて捨てる</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2400" b="1" i="0" u="none" strike="noStrike" cap="none" normalizeH="0" baseline="0" dirty="0">
                <a:ln>
                  <a:noFill/>
                </a:ln>
                <a:solidFill>
                  <a:srgbClr val="333333"/>
                </a:solidFill>
                <a:effectLst/>
                <a:latin typeface="Arial" panose="020B0604020202020204" pitchFamily="34" charset="0"/>
                <a:ea typeface="Hiragino Kaku Gothic ProN"/>
              </a:rPr>
              <a:t>しっかり手を洗う</a:t>
            </a:r>
          </a:p>
        </p:txBody>
      </p:sp>
      <p:sp>
        <p:nvSpPr>
          <p:cNvPr id="6" name="テキスト ボックス 5">
            <a:extLst>
              <a:ext uri="{FF2B5EF4-FFF2-40B4-BE49-F238E27FC236}">
                <a16:creationId xmlns:a16="http://schemas.microsoft.com/office/drawing/2014/main" id="{9753AB1E-D5AB-4BCF-AACC-F5B688BF8C93}"/>
              </a:ext>
            </a:extLst>
          </p:cNvPr>
          <p:cNvSpPr txBox="1"/>
          <p:nvPr/>
        </p:nvSpPr>
        <p:spPr>
          <a:xfrm>
            <a:off x="4802459" y="6486907"/>
            <a:ext cx="1872208" cy="307777"/>
          </a:xfrm>
          <a:prstGeom prst="rect">
            <a:avLst/>
          </a:prstGeom>
          <a:noFill/>
        </p:spPr>
        <p:txBody>
          <a:bodyPr wrap="square" rtlCol="0">
            <a:spAutoFit/>
          </a:bodyPr>
          <a:lstStyle/>
          <a:p>
            <a:r>
              <a:rPr lang="ja-JP" altLang="en-US" sz="1400" b="1" i="0" dirty="0">
                <a:solidFill>
                  <a:srgbClr val="333333"/>
                </a:solidFill>
                <a:effectLst/>
                <a:latin typeface="ヒラギノ角ゴ Pro W3"/>
              </a:rPr>
              <a:t>参考：サラヤ株式会社</a:t>
            </a:r>
            <a:endParaRPr kumimoji="1" lang="ja-JP" altLang="en-US" sz="1400" dirty="0"/>
          </a:p>
        </p:txBody>
      </p:sp>
      <p:pic>
        <p:nvPicPr>
          <p:cNvPr id="4106" name="Picture 10" descr="たぬきのマスク姿『笑顔』無料イラスト62081 | 素材Good">
            <a:extLst>
              <a:ext uri="{FF2B5EF4-FFF2-40B4-BE49-F238E27FC236}">
                <a16:creationId xmlns:a16="http://schemas.microsoft.com/office/drawing/2014/main" id="{55BF1F41-555C-41AC-8E65-73983F64B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8186" y="4148508"/>
            <a:ext cx="2199085" cy="261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50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D35CA4-25F8-46B7-B104-1AFD4B1761B0}"/>
              </a:ext>
            </a:extLst>
          </p:cNvPr>
          <p:cNvSpPr>
            <a:spLocks noGrp="1"/>
          </p:cNvSpPr>
          <p:nvPr>
            <p:ph type="title"/>
          </p:nvPr>
        </p:nvSpPr>
        <p:spPr/>
        <p:txBody>
          <a:bodyPr/>
          <a:lstStyle/>
          <a:p>
            <a:r>
              <a:rPr kumimoji="1" lang="ja-JP" altLang="en-US" sz="5400" dirty="0">
                <a:solidFill>
                  <a:schemeClr val="accent6">
                    <a:lumMod val="10000"/>
                  </a:schemeClr>
                </a:solidFill>
              </a:rPr>
              <a:t>コロナってなーに？</a:t>
            </a:r>
          </a:p>
        </p:txBody>
      </p:sp>
      <p:sp>
        <p:nvSpPr>
          <p:cNvPr id="3" name="コンテンツ プレースホルダー 2">
            <a:extLst>
              <a:ext uri="{FF2B5EF4-FFF2-40B4-BE49-F238E27FC236}">
                <a16:creationId xmlns:a16="http://schemas.microsoft.com/office/drawing/2014/main" id="{683D2FAE-21D7-4918-8374-7CA3125249C8}"/>
              </a:ext>
            </a:extLst>
          </p:cNvPr>
          <p:cNvSpPr>
            <a:spLocks noGrp="1"/>
          </p:cNvSpPr>
          <p:nvPr>
            <p:ph idx="1"/>
          </p:nvPr>
        </p:nvSpPr>
        <p:spPr>
          <a:xfrm>
            <a:off x="423305" y="2204864"/>
            <a:ext cx="8229600" cy="4456113"/>
          </a:xfrm>
        </p:spPr>
        <p:txBody>
          <a:bodyPr/>
          <a:lstStyle/>
          <a:p>
            <a:pPr marL="0" indent="0">
              <a:buNone/>
            </a:pPr>
            <a:r>
              <a:rPr kumimoji="1" lang="ja-JP" altLang="en-US" sz="5400" dirty="0">
                <a:solidFill>
                  <a:schemeClr val="accent6">
                    <a:lumMod val="10000"/>
                  </a:schemeClr>
                </a:solidFill>
              </a:rPr>
              <a:t>ウイルスの名前</a:t>
            </a:r>
            <a:endParaRPr kumimoji="1" lang="en-US" altLang="ja-JP" sz="5400" dirty="0">
              <a:solidFill>
                <a:schemeClr val="accent6">
                  <a:lumMod val="10000"/>
                </a:schemeClr>
              </a:solidFill>
            </a:endParaRPr>
          </a:p>
          <a:p>
            <a:pPr marL="0" indent="0">
              <a:buNone/>
            </a:pPr>
            <a:r>
              <a:rPr kumimoji="1" lang="ja-JP" altLang="en-US" sz="5400" dirty="0">
                <a:solidFill>
                  <a:schemeClr val="accent6">
                    <a:lumMod val="10000"/>
                  </a:schemeClr>
                </a:solidFill>
              </a:rPr>
              <a:t>コウモリから</a:t>
            </a:r>
            <a:r>
              <a:rPr lang="ja-JP" altLang="en-US" sz="5400" dirty="0">
                <a:solidFill>
                  <a:schemeClr val="accent6">
                    <a:lumMod val="10000"/>
                  </a:schemeClr>
                </a:solidFill>
              </a:rPr>
              <a:t>うつる</a:t>
            </a:r>
            <a:endParaRPr kumimoji="1" lang="en-US" altLang="ja-JP" sz="5400" dirty="0">
              <a:solidFill>
                <a:schemeClr val="accent6">
                  <a:lumMod val="10000"/>
                </a:schemeClr>
              </a:solidFill>
            </a:endParaRPr>
          </a:p>
          <a:p>
            <a:pPr marL="0" indent="0">
              <a:buNone/>
            </a:pPr>
            <a:r>
              <a:rPr lang="ja-JP" altLang="en-US" sz="5400" dirty="0">
                <a:solidFill>
                  <a:schemeClr val="accent6">
                    <a:lumMod val="10000"/>
                  </a:schemeClr>
                </a:solidFill>
              </a:rPr>
              <a:t>　「感染（かんせん）」</a:t>
            </a:r>
            <a:endParaRPr kumimoji="1" lang="en-US" altLang="ja-JP" sz="5400" dirty="0">
              <a:solidFill>
                <a:schemeClr val="accent6">
                  <a:lumMod val="10000"/>
                </a:schemeClr>
              </a:solidFill>
            </a:endParaRPr>
          </a:p>
          <a:p>
            <a:pPr marL="0" indent="0">
              <a:buNone/>
            </a:pPr>
            <a:endParaRPr lang="en-US" altLang="ja-JP" dirty="0"/>
          </a:p>
          <a:p>
            <a:pPr marL="0" indent="0">
              <a:buNone/>
            </a:pPr>
            <a:endParaRPr kumimoji="1" lang="ja-JP" altLang="en-US" dirty="0"/>
          </a:p>
        </p:txBody>
      </p:sp>
      <p:pic>
        <p:nvPicPr>
          <p:cNvPr id="4" name="図 3">
            <a:extLst>
              <a:ext uri="{FF2B5EF4-FFF2-40B4-BE49-F238E27FC236}">
                <a16:creationId xmlns:a16="http://schemas.microsoft.com/office/drawing/2014/main" id="{5353C5B7-171F-4A2E-99F9-38590F2B2BD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24128" y="4891719"/>
            <a:ext cx="2693096" cy="1346548"/>
          </a:xfrm>
          <a:prstGeom prst="rect">
            <a:avLst/>
          </a:prstGeom>
        </p:spPr>
      </p:pic>
    </p:spTree>
    <p:extLst>
      <p:ext uri="{BB962C8B-B14F-4D97-AF65-F5344CB8AC3E}">
        <p14:creationId xmlns:p14="http://schemas.microsoft.com/office/powerpoint/2010/main" val="160644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D4110C-3680-48AD-9832-8B1597D029F7}"/>
              </a:ext>
            </a:extLst>
          </p:cNvPr>
          <p:cNvSpPr>
            <a:spLocks noGrp="1"/>
          </p:cNvSpPr>
          <p:nvPr>
            <p:ph type="title"/>
          </p:nvPr>
        </p:nvSpPr>
        <p:spPr>
          <a:xfrm>
            <a:off x="179513" y="103188"/>
            <a:ext cx="8784976" cy="1309588"/>
          </a:xfrm>
        </p:spPr>
        <p:txBody>
          <a:bodyPr/>
          <a:lstStyle/>
          <a:p>
            <a:r>
              <a:rPr kumimoji="1" lang="ja-JP" altLang="en-US" dirty="0">
                <a:solidFill>
                  <a:schemeClr val="accent6">
                    <a:lumMod val="10000"/>
                  </a:schemeClr>
                </a:solidFill>
              </a:rPr>
              <a:t>外から帰ったらうがいもしてね！</a:t>
            </a:r>
          </a:p>
        </p:txBody>
      </p:sp>
      <p:pic>
        <p:nvPicPr>
          <p:cNvPr id="8194" name="Picture 2" descr="うがい」イラスト無料">
            <a:extLst>
              <a:ext uri="{FF2B5EF4-FFF2-40B4-BE49-F238E27FC236}">
                <a16:creationId xmlns:a16="http://schemas.microsoft.com/office/drawing/2014/main" id="{23EC2D92-AA6E-4A38-B006-AB46C9F0E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1780" y="2132856"/>
            <a:ext cx="3960439" cy="448599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3FFF1F43-406F-46A9-9196-C413BF88C147}"/>
              </a:ext>
            </a:extLst>
          </p:cNvPr>
          <p:cNvSpPr txBox="1"/>
          <p:nvPr/>
        </p:nvSpPr>
        <p:spPr>
          <a:xfrm>
            <a:off x="213231" y="2636912"/>
            <a:ext cx="2845651" cy="584775"/>
          </a:xfrm>
          <a:prstGeom prst="rect">
            <a:avLst/>
          </a:prstGeom>
          <a:noFill/>
        </p:spPr>
        <p:txBody>
          <a:bodyPr wrap="none" rtlCol="0">
            <a:spAutoFit/>
          </a:bodyPr>
          <a:lstStyle/>
          <a:p>
            <a:r>
              <a:rPr kumimoji="1" lang="ja-JP" altLang="en-US" sz="3200" b="1" dirty="0"/>
              <a:t>ガラガラ うがい</a:t>
            </a:r>
          </a:p>
        </p:txBody>
      </p:sp>
    </p:spTree>
    <p:extLst>
      <p:ext uri="{BB962C8B-B14F-4D97-AF65-F5344CB8AC3E}">
        <p14:creationId xmlns:p14="http://schemas.microsoft.com/office/powerpoint/2010/main" val="228845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BDD51-F4C4-4D70-A873-4035F8507285}"/>
              </a:ext>
            </a:extLst>
          </p:cNvPr>
          <p:cNvSpPr>
            <a:spLocks noGrp="1"/>
          </p:cNvSpPr>
          <p:nvPr>
            <p:ph type="title"/>
          </p:nvPr>
        </p:nvSpPr>
        <p:spPr>
          <a:xfrm>
            <a:off x="442913" y="103188"/>
            <a:ext cx="8243887" cy="805532"/>
          </a:xfrm>
        </p:spPr>
        <p:txBody>
          <a:bodyPr/>
          <a:lstStyle/>
          <a:p>
            <a:pPr algn="l"/>
            <a:r>
              <a:rPr kumimoji="1" lang="en-US" altLang="ja-JP" dirty="0">
                <a:solidFill>
                  <a:schemeClr val="accent6">
                    <a:lumMod val="10000"/>
                  </a:schemeClr>
                </a:solidFill>
                <a:effectLst/>
              </a:rPr>
              <a:t>3</a:t>
            </a:r>
            <a:r>
              <a:rPr kumimoji="1" lang="ja-JP" altLang="en-US" dirty="0">
                <a:solidFill>
                  <a:schemeClr val="accent6">
                    <a:lumMod val="10000"/>
                  </a:schemeClr>
                </a:solidFill>
                <a:effectLst/>
              </a:rPr>
              <a:t>つの</a:t>
            </a:r>
            <a:r>
              <a:rPr lang="ja-JP" altLang="en-US" dirty="0">
                <a:solidFill>
                  <a:schemeClr val="accent6">
                    <a:lumMod val="10000"/>
                  </a:schemeClr>
                </a:solidFill>
                <a:effectLst/>
              </a:rPr>
              <a:t>密はダメ！</a:t>
            </a:r>
            <a:endParaRPr kumimoji="1" lang="ja-JP" altLang="en-US" dirty="0">
              <a:solidFill>
                <a:schemeClr val="accent6">
                  <a:lumMod val="10000"/>
                </a:schemeClr>
              </a:solidFill>
              <a:effectLst/>
            </a:endParaRPr>
          </a:p>
        </p:txBody>
      </p:sp>
      <p:pic>
        <p:nvPicPr>
          <p:cNvPr id="7172" name="Picture 4" descr="三密」イラスト無料">
            <a:extLst>
              <a:ext uri="{FF2B5EF4-FFF2-40B4-BE49-F238E27FC236}">
                <a16:creationId xmlns:a16="http://schemas.microsoft.com/office/drawing/2014/main" id="{AACAEBD9-3B68-4BE1-8BB4-C03E4186A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556" y="1868126"/>
            <a:ext cx="5400600" cy="477292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502CB9B0-549E-4EF4-8920-637FC0000208}"/>
              </a:ext>
            </a:extLst>
          </p:cNvPr>
          <p:cNvSpPr txBox="1"/>
          <p:nvPr/>
        </p:nvSpPr>
        <p:spPr>
          <a:xfrm>
            <a:off x="3918102" y="1034480"/>
            <a:ext cx="1213794" cy="707886"/>
          </a:xfrm>
          <a:prstGeom prst="rect">
            <a:avLst/>
          </a:prstGeom>
          <a:noFill/>
        </p:spPr>
        <p:txBody>
          <a:bodyPr wrap="none" rtlCol="0">
            <a:spAutoFit/>
          </a:bodyPr>
          <a:lstStyle/>
          <a:p>
            <a:r>
              <a:rPr kumimoji="1" lang="ja-JP" altLang="en-US" sz="4000" b="1" dirty="0">
                <a:solidFill>
                  <a:srgbClr val="FF0000"/>
                </a:solidFill>
              </a:rPr>
              <a:t>密閉</a:t>
            </a:r>
          </a:p>
        </p:txBody>
      </p:sp>
      <p:sp>
        <p:nvSpPr>
          <p:cNvPr id="5" name="テキスト ボックス 4">
            <a:extLst>
              <a:ext uri="{FF2B5EF4-FFF2-40B4-BE49-F238E27FC236}">
                <a16:creationId xmlns:a16="http://schemas.microsoft.com/office/drawing/2014/main" id="{41779823-EAD6-4CFF-95A4-4CE176DA66B5}"/>
              </a:ext>
            </a:extLst>
          </p:cNvPr>
          <p:cNvSpPr txBox="1"/>
          <p:nvPr/>
        </p:nvSpPr>
        <p:spPr>
          <a:xfrm>
            <a:off x="442913" y="4595265"/>
            <a:ext cx="1213794" cy="707886"/>
          </a:xfrm>
          <a:prstGeom prst="rect">
            <a:avLst/>
          </a:prstGeom>
          <a:noFill/>
        </p:spPr>
        <p:txBody>
          <a:bodyPr wrap="none" rtlCol="0">
            <a:spAutoFit/>
          </a:bodyPr>
          <a:lstStyle/>
          <a:p>
            <a:r>
              <a:rPr kumimoji="1" lang="ja-JP" altLang="en-US" sz="4000" b="1" dirty="0">
                <a:solidFill>
                  <a:srgbClr val="FF0000"/>
                </a:solidFill>
              </a:rPr>
              <a:t>密集</a:t>
            </a:r>
          </a:p>
        </p:txBody>
      </p:sp>
      <p:sp>
        <p:nvSpPr>
          <p:cNvPr id="6" name="テキスト ボックス 5">
            <a:extLst>
              <a:ext uri="{FF2B5EF4-FFF2-40B4-BE49-F238E27FC236}">
                <a16:creationId xmlns:a16="http://schemas.microsoft.com/office/drawing/2014/main" id="{175CB6BA-9911-44B2-8E41-ADFC5722FD00}"/>
              </a:ext>
            </a:extLst>
          </p:cNvPr>
          <p:cNvSpPr txBox="1"/>
          <p:nvPr/>
        </p:nvSpPr>
        <p:spPr>
          <a:xfrm>
            <a:off x="7393291" y="4595265"/>
            <a:ext cx="1213794" cy="707886"/>
          </a:xfrm>
          <a:prstGeom prst="rect">
            <a:avLst/>
          </a:prstGeom>
          <a:noFill/>
        </p:spPr>
        <p:txBody>
          <a:bodyPr wrap="none" rtlCol="0">
            <a:spAutoFit/>
          </a:bodyPr>
          <a:lstStyle/>
          <a:p>
            <a:r>
              <a:rPr kumimoji="1" lang="ja-JP" altLang="en-US" sz="4000" b="1" dirty="0">
                <a:solidFill>
                  <a:srgbClr val="FF0000"/>
                </a:solidFill>
              </a:rPr>
              <a:t>密接</a:t>
            </a:r>
          </a:p>
        </p:txBody>
      </p:sp>
    </p:spTree>
    <p:extLst>
      <p:ext uri="{BB962C8B-B14F-4D97-AF65-F5344CB8AC3E}">
        <p14:creationId xmlns:p14="http://schemas.microsoft.com/office/powerpoint/2010/main" val="1314949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D32AF1-C50A-4B34-ACC8-13D9C93C4571}"/>
              </a:ext>
            </a:extLst>
          </p:cNvPr>
          <p:cNvSpPr>
            <a:spLocks noGrp="1"/>
          </p:cNvSpPr>
          <p:nvPr>
            <p:ph type="title"/>
          </p:nvPr>
        </p:nvSpPr>
        <p:spPr/>
        <p:txBody>
          <a:bodyPr>
            <a:normAutofit/>
          </a:bodyPr>
          <a:lstStyle/>
          <a:p>
            <a:r>
              <a:rPr lang="ja-JP" altLang="en-US" sz="4800" dirty="0">
                <a:solidFill>
                  <a:schemeClr val="accent6">
                    <a:lumMod val="10000"/>
                  </a:schemeClr>
                </a:solidFill>
                <a:latin typeface="Arial" panose="020B0604020202020204" pitchFamily="34" charset="0"/>
                <a:cs typeface="Arial" panose="020B0604020202020204" pitchFamily="34" charset="0"/>
              </a:rPr>
              <a:t>給食のあとの歯みがき</a:t>
            </a:r>
          </a:p>
        </p:txBody>
      </p:sp>
      <p:pic>
        <p:nvPicPr>
          <p:cNvPr id="5" name="コンテンツ プレースホルダー 4">
            <a:extLst>
              <a:ext uri="{FF2B5EF4-FFF2-40B4-BE49-F238E27FC236}">
                <a16:creationId xmlns:a16="http://schemas.microsoft.com/office/drawing/2014/main" id="{F1D3A154-5E5D-47FA-9EE3-407F595E8E64}"/>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90507" y="2204864"/>
            <a:ext cx="2525909" cy="3096344"/>
          </a:xfrm>
        </p:spPr>
      </p:pic>
      <p:pic>
        <p:nvPicPr>
          <p:cNvPr id="7" name="図 6">
            <a:extLst>
              <a:ext uri="{FF2B5EF4-FFF2-40B4-BE49-F238E27FC236}">
                <a16:creationId xmlns:a16="http://schemas.microsoft.com/office/drawing/2014/main" id="{40CB6386-D4CF-4D38-B3DB-FEA327E61F2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23528" y="2525710"/>
            <a:ext cx="4464496" cy="2775498"/>
          </a:xfrm>
          <a:prstGeom prst="rect">
            <a:avLst/>
          </a:prstGeom>
        </p:spPr>
      </p:pic>
    </p:spTree>
    <p:extLst>
      <p:ext uri="{BB962C8B-B14F-4D97-AF65-F5344CB8AC3E}">
        <p14:creationId xmlns:p14="http://schemas.microsoft.com/office/powerpoint/2010/main" val="328551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B1330194-F01B-4D5B-832A-45299DBC919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764" y="836712"/>
            <a:ext cx="8820472" cy="5112568"/>
          </a:xfrm>
        </p:spPr>
      </p:pic>
    </p:spTree>
    <p:extLst>
      <p:ext uri="{BB962C8B-B14F-4D97-AF65-F5344CB8AC3E}">
        <p14:creationId xmlns:p14="http://schemas.microsoft.com/office/powerpoint/2010/main" val="3170723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D0238B18-79D7-412B-9136-21A82060C3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939" y="908720"/>
            <a:ext cx="7909997" cy="5040560"/>
          </a:xfrm>
        </p:spPr>
      </p:pic>
    </p:spTree>
    <p:extLst>
      <p:ext uri="{BB962C8B-B14F-4D97-AF65-F5344CB8AC3E}">
        <p14:creationId xmlns:p14="http://schemas.microsoft.com/office/powerpoint/2010/main" val="24099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a:extLst>
              <a:ext uri="{FF2B5EF4-FFF2-40B4-BE49-F238E27FC236}">
                <a16:creationId xmlns:a16="http://schemas.microsoft.com/office/drawing/2014/main" id="{FF40AEF1-1891-4D93-BFA5-9A5BF44656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351227"/>
            <a:ext cx="7615216" cy="5704731"/>
          </a:xfrm>
        </p:spPr>
      </p:pic>
    </p:spTree>
    <p:extLst>
      <p:ext uri="{BB962C8B-B14F-4D97-AF65-F5344CB8AC3E}">
        <p14:creationId xmlns:p14="http://schemas.microsoft.com/office/powerpoint/2010/main" val="3192513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74385548-2EDC-4FC3-924F-8BF687B452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648" y="468385"/>
            <a:ext cx="6624736" cy="6169601"/>
          </a:xfrm>
        </p:spPr>
      </p:pic>
    </p:spTree>
    <p:extLst>
      <p:ext uri="{BB962C8B-B14F-4D97-AF65-F5344CB8AC3E}">
        <p14:creationId xmlns:p14="http://schemas.microsoft.com/office/powerpoint/2010/main" val="1585847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A53373AE-41BB-4EAA-9961-BCBAF16B2AC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524785"/>
            <a:ext cx="7632848" cy="6007454"/>
          </a:xfrm>
        </p:spPr>
      </p:pic>
    </p:spTree>
    <p:extLst>
      <p:ext uri="{BB962C8B-B14F-4D97-AF65-F5344CB8AC3E}">
        <p14:creationId xmlns:p14="http://schemas.microsoft.com/office/powerpoint/2010/main" val="632210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02C3F0-1420-4110-A664-233FF05E64D2}"/>
              </a:ext>
            </a:extLst>
          </p:cNvPr>
          <p:cNvSpPr>
            <a:spLocks noGrp="1"/>
          </p:cNvSpPr>
          <p:nvPr>
            <p:ph type="title"/>
          </p:nvPr>
        </p:nvSpPr>
        <p:spPr>
          <a:xfrm>
            <a:off x="442913" y="103188"/>
            <a:ext cx="8243887" cy="1237580"/>
          </a:xfrm>
        </p:spPr>
        <p:txBody>
          <a:bodyPr/>
          <a:lstStyle/>
          <a:p>
            <a:r>
              <a:rPr kumimoji="1" lang="ja-JP" altLang="en-US" dirty="0">
                <a:solidFill>
                  <a:schemeClr val="accent6">
                    <a:lumMod val="10000"/>
                  </a:schemeClr>
                </a:solidFill>
              </a:rPr>
              <a:t>熱中症予防に</a:t>
            </a:r>
          </a:p>
        </p:txBody>
      </p:sp>
      <p:sp>
        <p:nvSpPr>
          <p:cNvPr id="3" name="コンテンツ プレースホルダー 2">
            <a:extLst>
              <a:ext uri="{FF2B5EF4-FFF2-40B4-BE49-F238E27FC236}">
                <a16:creationId xmlns:a16="http://schemas.microsoft.com/office/drawing/2014/main" id="{0EAB24A7-3531-422A-ABCC-D0C0A9D69FC9}"/>
              </a:ext>
            </a:extLst>
          </p:cNvPr>
          <p:cNvSpPr>
            <a:spLocks noGrp="1"/>
          </p:cNvSpPr>
          <p:nvPr>
            <p:ph idx="1"/>
          </p:nvPr>
        </p:nvSpPr>
        <p:spPr>
          <a:xfrm>
            <a:off x="457200" y="1786713"/>
            <a:ext cx="8229600" cy="2332856"/>
          </a:xfrm>
        </p:spPr>
        <p:txBody>
          <a:bodyPr/>
          <a:lstStyle/>
          <a:p>
            <a:r>
              <a:rPr lang="ja-JP" altLang="en-US" sz="4000" dirty="0">
                <a:solidFill>
                  <a:schemeClr val="accent6">
                    <a:lumMod val="10000"/>
                  </a:schemeClr>
                </a:solidFill>
              </a:rPr>
              <a:t>外で人と２ｍ以上離れているとき</a:t>
            </a:r>
            <a:endParaRPr lang="en-US" altLang="ja-JP" sz="4000" dirty="0">
              <a:solidFill>
                <a:schemeClr val="accent6">
                  <a:lumMod val="10000"/>
                </a:schemeClr>
              </a:solidFill>
            </a:endParaRPr>
          </a:p>
          <a:p>
            <a:r>
              <a:rPr kumimoji="1" lang="ja-JP" altLang="en-US" sz="4000" dirty="0">
                <a:solidFill>
                  <a:schemeClr val="accent6">
                    <a:lumMod val="10000"/>
                  </a:schemeClr>
                </a:solidFill>
              </a:rPr>
              <a:t>気温・湿度が高い時</a:t>
            </a:r>
            <a:endParaRPr kumimoji="1" lang="en-US" altLang="ja-JP" sz="4000" dirty="0">
              <a:solidFill>
                <a:schemeClr val="accent6">
                  <a:lumMod val="10000"/>
                </a:schemeClr>
              </a:solidFill>
            </a:endParaRPr>
          </a:p>
          <a:p>
            <a:r>
              <a:rPr lang="ja-JP" altLang="en-US" sz="4000" dirty="0">
                <a:solidFill>
                  <a:schemeClr val="accent6">
                    <a:lumMod val="10000"/>
                  </a:schemeClr>
                </a:solidFill>
              </a:rPr>
              <a:t>激しい運動の時</a:t>
            </a:r>
            <a:endParaRPr kumimoji="1" lang="en-US" altLang="ja-JP" sz="4000" dirty="0">
              <a:solidFill>
                <a:schemeClr val="accent6">
                  <a:lumMod val="10000"/>
                </a:schemeClr>
              </a:solidFill>
            </a:endParaRPr>
          </a:p>
          <a:p>
            <a:endParaRPr kumimoji="1" lang="ja-JP" altLang="en-US" dirty="0"/>
          </a:p>
        </p:txBody>
      </p:sp>
      <p:sp>
        <p:nvSpPr>
          <p:cNvPr id="4" name="テキスト ボックス 3">
            <a:extLst>
              <a:ext uri="{FF2B5EF4-FFF2-40B4-BE49-F238E27FC236}">
                <a16:creationId xmlns:a16="http://schemas.microsoft.com/office/drawing/2014/main" id="{9B0A8D21-C83A-476E-9A59-526F411DEC1F}"/>
              </a:ext>
            </a:extLst>
          </p:cNvPr>
          <p:cNvSpPr txBox="1"/>
          <p:nvPr/>
        </p:nvSpPr>
        <p:spPr>
          <a:xfrm>
            <a:off x="1979712" y="4888305"/>
            <a:ext cx="5811206" cy="769441"/>
          </a:xfrm>
          <a:prstGeom prst="rect">
            <a:avLst/>
          </a:prstGeom>
          <a:noFill/>
        </p:spPr>
        <p:txBody>
          <a:bodyPr wrap="none" rtlCol="0">
            <a:spAutoFit/>
          </a:bodyPr>
          <a:lstStyle/>
          <a:p>
            <a:r>
              <a:rPr kumimoji="1" lang="ja-JP" altLang="en-US" sz="4400" dirty="0">
                <a:solidFill>
                  <a:schemeClr val="accent6">
                    <a:lumMod val="10000"/>
                  </a:schemeClr>
                </a:solidFill>
              </a:rPr>
              <a:t>マスクをはずしましょう。</a:t>
            </a:r>
          </a:p>
        </p:txBody>
      </p:sp>
      <p:sp>
        <p:nvSpPr>
          <p:cNvPr id="5" name="テキスト ボックス 4">
            <a:extLst>
              <a:ext uri="{FF2B5EF4-FFF2-40B4-BE49-F238E27FC236}">
                <a16:creationId xmlns:a16="http://schemas.microsoft.com/office/drawing/2014/main" id="{EC2281D2-7E13-41B0-A593-681993FB604F}"/>
              </a:ext>
            </a:extLst>
          </p:cNvPr>
          <p:cNvSpPr txBox="1"/>
          <p:nvPr/>
        </p:nvSpPr>
        <p:spPr>
          <a:xfrm>
            <a:off x="4247964" y="3780309"/>
            <a:ext cx="648071" cy="1107996"/>
          </a:xfrm>
          <a:prstGeom prst="rect">
            <a:avLst/>
          </a:prstGeom>
          <a:noFill/>
        </p:spPr>
        <p:txBody>
          <a:bodyPr wrap="square" rtlCol="0">
            <a:spAutoFit/>
          </a:bodyPr>
          <a:lstStyle/>
          <a:p>
            <a:r>
              <a:rPr kumimoji="1" lang="ja-JP" altLang="en-US" sz="6600" dirty="0"/>
              <a:t>⇓</a:t>
            </a:r>
          </a:p>
        </p:txBody>
      </p:sp>
    </p:spTree>
    <p:extLst>
      <p:ext uri="{BB962C8B-B14F-4D97-AF65-F5344CB8AC3E}">
        <p14:creationId xmlns:p14="http://schemas.microsoft.com/office/powerpoint/2010/main" val="108130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55177C-08FC-4AB5-AC1A-7F30CC9D9465}"/>
              </a:ext>
            </a:extLst>
          </p:cNvPr>
          <p:cNvSpPr>
            <a:spLocks noGrp="1"/>
          </p:cNvSpPr>
          <p:nvPr>
            <p:ph type="title"/>
          </p:nvPr>
        </p:nvSpPr>
        <p:spPr/>
        <p:txBody>
          <a:bodyPr/>
          <a:lstStyle/>
          <a:p>
            <a:r>
              <a:rPr kumimoji="1" lang="ja-JP" altLang="en-US" dirty="0">
                <a:solidFill>
                  <a:schemeClr val="accent6">
                    <a:lumMod val="10000"/>
                  </a:schemeClr>
                </a:solidFill>
              </a:rPr>
              <a:t>お口の環境を整えましょう</a:t>
            </a:r>
          </a:p>
        </p:txBody>
      </p:sp>
      <p:sp>
        <p:nvSpPr>
          <p:cNvPr id="3" name="コンテンツ プレースホルダー 2">
            <a:extLst>
              <a:ext uri="{FF2B5EF4-FFF2-40B4-BE49-F238E27FC236}">
                <a16:creationId xmlns:a16="http://schemas.microsoft.com/office/drawing/2014/main" id="{48766372-62B0-41DA-A563-C382ADB92BDC}"/>
              </a:ext>
            </a:extLst>
          </p:cNvPr>
          <p:cNvSpPr>
            <a:spLocks noGrp="1"/>
          </p:cNvSpPr>
          <p:nvPr>
            <p:ph idx="1"/>
          </p:nvPr>
        </p:nvSpPr>
        <p:spPr>
          <a:xfrm>
            <a:off x="1115616" y="1988840"/>
            <a:ext cx="7416824" cy="4456113"/>
          </a:xfrm>
        </p:spPr>
        <p:txBody>
          <a:bodyPr/>
          <a:lstStyle/>
          <a:p>
            <a:r>
              <a:rPr kumimoji="1" lang="ja-JP" altLang="en-US" dirty="0">
                <a:solidFill>
                  <a:schemeClr val="accent6">
                    <a:lumMod val="10000"/>
                  </a:schemeClr>
                </a:solidFill>
              </a:rPr>
              <a:t>コロナの時でも規則正しい生活</a:t>
            </a:r>
            <a:endParaRPr kumimoji="1" lang="en-US" altLang="ja-JP" dirty="0">
              <a:solidFill>
                <a:schemeClr val="accent6">
                  <a:lumMod val="10000"/>
                </a:schemeClr>
              </a:solidFill>
            </a:endParaRPr>
          </a:p>
          <a:p>
            <a:endParaRPr lang="en-US" altLang="ja-JP" dirty="0">
              <a:solidFill>
                <a:schemeClr val="accent6">
                  <a:lumMod val="10000"/>
                </a:schemeClr>
              </a:solidFill>
            </a:endParaRPr>
          </a:p>
          <a:p>
            <a:r>
              <a:rPr kumimoji="1" lang="ja-JP" altLang="en-US" dirty="0">
                <a:solidFill>
                  <a:schemeClr val="accent6">
                    <a:lumMod val="10000"/>
                  </a:schemeClr>
                </a:solidFill>
              </a:rPr>
              <a:t>きちんと歯みがき</a:t>
            </a:r>
            <a:endParaRPr kumimoji="1" lang="en-US" altLang="ja-JP" dirty="0">
              <a:solidFill>
                <a:schemeClr val="accent6">
                  <a:lumMod val="10000"/>
                </a:schemeClr>
              </a:solidFill>
            </a:endParaRPr>
          </a:p>
          <a:p>
            <a:endParaRPr lang="en-US" altLang="ja-JP" dirty="0">
              <a:solidFill>
                <a:schemeClr val="accent6">
                  <a:lumMod val="10000"/>
                </a:schemeClr>
              </a:solidFill>
            </a:endParaRPr>
          </a:p>
          <a:p>
            <a:r>
              <a:rPr kumimoji="1" lang="ja-JP" altLang="en-US" dirty="0">
                <a:solidFill>
                  <a:schemeClr val="accent6">
                    <a:lumMod val="10000"/>
                  </a:schemeClr>
                </a:solidFill>
              </a:rPr>
              <a:t>朝ごはんをしっかりとる</a:t>
            </a:r>
            <a:endParaRPr kumimoji="1" lang="en-US" altLang="ja-JP" dirty="0">
              <a:solidFill>
                <a:schemeClr val="accent6">
                  <a:lumMod val="10000"/>
                </a:schemeClr>
              </a:solidFill>
            </a:endParaRPr>
          </a:p>
          <a:p>
            <a:endParaRPr lang="en-US" altLang="ja-JP" dirty="0">
              <a:solidFill>
                <a:schemeClr val="accent6">
                  <a:lumMod val="10000"/>
                </a:schemeClr>
              </a:solidFill>
            </a:endParaRPr>
          </a:p>
          <a:p>
            <a:r>
              <a:rPr kumimoji="1" lang="ja-JP" altLang="en-US" dirty="0">
                <a:solidFill>
                  <a:schemeClr val="accent6">
                    <a:lumMod val="10000"/>
                  </a:schemeClr>
                </a:solidFill>
              </a:rPr>
              <a:t>奥歯でよく噛む</a:t>
            </a:r>
            <a:endParaRPr kumimoji="1" lang="en-US" altLang="ja-JP" dirty="0">
              <a:solidFill>
                <a:schemeClr val="accent6">
                  <a:lumMod val="10000"/>
                </a:schemeClr>
              </a:solidFill>
            </a:endParaRPr>
          </a:p>
          <a:p>
            <a:endParaRPr lang="en-US" altLang="ja-JP" dirty="0"/>
          </a:p>
          <a:p>
            <a:endParaRPr kumimoji="1" lang="ja-JP" altLang="en-US" dirty="0"/>
          </a:p>
        </p:txBody>
      </p:sp>
    </p:spTree>
    <p:extLst>
      <p:ext uri="{BB962C8B-B14F-4D97-AF65-F5344CB8AC3E}">
        <p14:creationId xmlns:p14="http://schemas.microsoft.com/office/powerpoint/2010/main" val="192997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95608F-61C9-48D7-A399-669FC886DC2D}"/>
              </a:ext>
            </a:extLst>
          </p:cNvPr>
          <p:cNvSpPr>
            <a:spLocks noGrp="1"/>
          </p:cNvSpPr>
          <p:nvPr>
            <p:ph type="title"/>
          </p:nvPr>
        </p:nvSpPr>
        <p:spPr/>
        <p:txBody>
          <a:bodyPr/>
          <a:lstStyle/>
          <a:p>
            <a:r>
              <a:rPr kumimoji="1" lang="ja-JP" altLang="en-US" dirty="0">
                <a:solidFill>
                  <a:schemeClr val="accent6">
                    <a:lumMod val="10000"/>
                  </a:schemeClr>
                </a:solidFill>
                <a:latin typeface="Arial" panose="020B0604020202020204" pitchFamily="34" charset="0"/>
                <a:cs typeface="Arial" panose="020B0604020202020204" pitchFamily="34" charset="0"/>
              </a:rPr>
              <a:t>ウイルスの特徴（とくちょう）</a:t>
            </a:r>
          </a:p>
        </p:txBody>
      </p:sp>
      <p:pic>
        <p:nvPicPr>
          <p:cNvPr id="7" name="図 6">
            <a:extLst>
              <a:ext uri="{FF2B5EF4-FFF2-40B4-BE49-F238E27FC236}">
                <a16:creationId xmlns:a16="http://schemas.microsoft.com/office/drawing/2014/main" id="{89107FF1-AF54-4EAA-AD69-A0912F161E0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7544" y="2060848"/>
            <a:ext cx="2286000" cy="2295525"/>
          </a:xfrm>
          <a:prstGeom prst="rect">
            <a:avLst/>
          </a:prstGeom>
        </p:spPr>
      </p:pic>
      <p:pic>
        <p:nvPicPr>
          <p:cNvPr id="11" name="図 10">
            <a:extLst>
              <a:ext uri="{FF2B5EF4-FFF2-40B4-BE49-F238E27FC236}">
                <a16:creationId xmlns:a16="http://schemas.microsoft.com/office/drawing/2014/main" id="{636D9F37-8DDE-4774-B0CC-4BBC8B72E50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47864" y="2924944"/>
            <a:ext cx="2286000" cy="2295525"/>
          </a:xfrm>
          <a:prstGeom prst="rect">
            <a:avLst/>
          </a:prstGeom>
        </p:spPr>
      </p:pic>
      <p:pic>
        <p:nvPicPr>
          <p:cNvPr id="13" name="図 12">
            <a:extLst>
              <a:ext uri="{FF2B5EF4-FFF2-40B4-BE49-F238E27FC236}">
                <a16:creationId xmlns:a16="http://schemas.microsoft.com/office/drawing/2014/main" id="{CFE10566-699F-43E1-A99D-CDAE3745BCD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88224" y="4072706"/>
            <a:ext cx="2286000" cy="2295525"/>
          </a:xfrm>
          <a:prstGeom prst="rect">
            <a:avLst/>
          </a:prstGeom>
        </p:spPr>
      </p:pic>
    </p:spTree>
    <p:extLst>
      <p:ext uri="{BB962C8B-B14F-4D97-AF65-F5344CB8AC3E}">
        <p14:creationId xmlns:p14="http://schemas.microsoft.com/office/powerpoint/2010/main" val="376762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50E65-1725-4834-8F18-F3BCFB93344B}"/>
              </a:ext>
            </a:extLst>
          </p:cNvPr>
          <p:cNvSpPr>
            <a:spLocks noGrp="1"/>
          </p:cNvSpPr>
          <p:nvPr>
            <p:ph type="title"/>
          </p:nvPr>
        </p:nvSpPr>
        <p:spPr/>
        <p:txBody>
          <a:bodyPr/>
          <a:lstStyle/>
          <a:p>
            <a:r>
              <a:rPr kumimoji="1" lang="ja-JP" altLang="en-US" dirty="0"/>
              <a:t>冬の寒い時でも</a:t>
            </a:r>
            <a:br>
              <a:rPr kumimoji="1" lang="en-US" altLang="ja-JP" dirty="0"/>
            </a:br>
            <a:r>
              <a:rPr kumimoji="1" lang="ja-JP" altLang="en-US" dirty="0"/>
              <a:t>気を付けて換気を！</a:t>
            </a:r>
          </a:p>
        </p:txBody>
      </p:sp>
      <p:sp>
        <p:nvSpPr>
          <p:cNvPr id="3" name="コンテンツ プレースホルダー 2">
            <a:extLst>
              <a:ext uri="{FF2B5EF4-FFF2-40B4-BE49-F238E27FC236}">
                <a16:creationId xmlns:a16="http://schemas.microsoft.com/office/drawing/2014/main" id="{80DBAFD1-CC6B-46AB-BE5C-BBF66C1CDA00}"/>
              </a:ext>
            </a:extLst>
          </p:cNvPr>
          <p:cNvSpPr>
            <a:spLocks noGrp="1"/>
          </p:cNvSpPr>
          <p:nvPr>
            <p:ph idx="1"/>
          </p:nvPr>
        </p:nvSpPr>
        <p:spPr>
          <a:xfrm>
            <a:off x="255476" y="1442925"/>
            <a:ext cx="8229600" cy="3052936"/>
          </a:xfrm>
        </p:spPr>
        <p:txBody>
          <a:bodyPr/>
          <a:lstStyle/>
          <a:p>
            <a:pPr marL="0" indent="0">
              <a:buNone/>
            </a:pPr>
            <a:r>
              <a:rPr kumimoji="1" lang="ja-JP" altLang="en-US" dirty="0">
                <a:solidFill>
                  <a:srgbClr val="000000"/>
                </a:solidFill>
              </a:rPr>
              <a:t>冬になると寒いので窓（まど）を閉（し）めたままで過ごしてしまいます。</a:t>
            </a:r>
            <a:endParaRPr kumimoji="1" lang="en-US" altLang="ja-JP" dirty="0">
              <a:solidFill>
                <a:srgbClr val="000000"/>
              </a:solidFill>
            </a:endParaRPr>
          </a:p>
          <a:p>
            <a:pPr marL="0" indent="0">
              <a:buNone/>
            </a:pPr>
            <a:endParaRPr lang="en-US" altLang="ja-JP" dirty="0">
              <a:solidFill>
                <a:srgbClr val="000000"/>
              </a:solidFill>
            </a:endParaRPr>
          </a:p>
          <a:p>
            <a:pPr marL="0" indent="0">
              <a:buNone/>
            </a:pPr>
            <a:r>
              <a:rPr kumimoji="1" lang="ja-JP" altLang="en-US" dirty="0">
                <a:solidFill>
                  <a:srgbClr val="000000"/>
                </a:solidFill>
              </a:rPr>
              <a:t>あたたかい洋服で気をつけてこまめに</a:t>
            </a:r>
            <a:endParaRPr kumimoji="1" lang="en-US" altLang="ja-JP" dirty="0">
              <a:solidFill>
                <a:srgbClr val="000000"/>
              </a:solidFill>
            </a:endParaRPr>
          </a:p>
          <a:p>
            <a:pPr marL="0" indent="0">
              <a:buNone/>
            </a:pPr>
            <a:r>
              <a:rPr lang="ja-JP" altLang="en-US" dirty="0">
                <a:solidFill>
                  <a:srgbClr val="000000"/>
                </a:solidFill>
              </a:rPr>
              <a:t>換気（かんき）しましょう。</a:t>
            </a:r>
            <a:endParaRPr kumimoji="1" lang="ja-JP" altLang="en-US" dirty="0">
              <a:solidFill>
                <a:srgbClr val="000000"/>
              </a:solidFill>
            </a:endParaRPr>
          </a:p>
        </p:txBody>
      </p:sp>
      <p:pic>
        <p:nvPicPr>
          <p:cNvPr id="6" name="図 5">
            <a:extLst>
              <a:ext uri="{FF2B5EF4-FFF2-40B4-BE49-F238E27FC236}">
                <a16:creationId xmlns:a16="http://schemas.microsoft.com/office/drawing/2014/main" id="{23CBBF03-4508-4A7F-A93C-C7471AB7506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92080" y="4214824"/>
            <a:ext cx="3596444" cy="2539988"/>
          </a:xfrm>
          <a:prstGeom prst="rect">
            <a:avLst/>
          </a:prstGeom>
        </p:spPr>
      </p:pic>
    </p:spTree>
    <p:extLst>
      <p:ext uri="{BB962C8B-B14F-4D97-AF65-F5344CB8AC3E}">
        <p14:creationId xmlns:p14="http://schemas.microsoft.com/office/powerpoint/2010/main" val="1972651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1281EB-1231-439F-9F23-B45B27194DA7}"/>
              </a:ext>
            </a:extLst>
          </p:cNvPr>
          <p:cNvSpPr>
            <a:spLocks noGrp="1"/>
          </p:cNvSpPr>
          <p:nvPr>
            <p:ph type="title"/>
          </p:nvPr>
        </p:nvSpPr>
        <p:spPr/>
        <p:txBody>
          <a:bodyPr/>
          <a:lstStyle/>
          <a:p>
            <a:r>
              <a:rPr lang="ja-JP" altLang="en-US" dirty="0">
                <a:solidFill>
                  <a:schemeClr val="accent6">
                    <a:lumMod val="10000"/>
                  </a:schemeClr>
                </a:solidFill>
              </a:rPr>
              <a:t>ボーっと生きずにがんばろう！</a:t>
            </a:r>
            <a:endParaRPr kumimoji="1" lang="ja-JP" altLang="en-US" dirty="0">
              <a:solidFill>
                <a:schemeClr val="accent6">
                  <a:lumMod val="10000"/>
                </a:schemeClr>
              </a:solidFill>
            </a:endParaRPr>
          </a:p>
        </p:txBody>
      </p:sp>
      <p:pic>
        <p:nvPicPr>
          <p:cNvPr id="5" name="コンテンツ プレースホルダー 4">
            <a:extLst>
              <a:ext uri="{FF2B5EF4-FFF2-40B4-BE49-F238E27FC236}">
                <a16:creationId xmlns:a16="http://schemas.microsoft.com/office/drawing/2014/main" id="{9936C0D1-6C29-42A9-AFB6-991B02C8F802}"/>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59632" y="2060848"/>
            <a:ext cx="6768752" cy="4176464"/>
          </a:xfrm>
        </p:spPr>
      </p:pic>
    </p:spTree>
    <p:extLst>
      <p:ext uri="{BB962C8B-B14F-4D97-AF65-F5344CB8AC3E}">
        <p14:creationId xmlns:p14="http://schemas.microsoft.com/office/powerpoint/2010/main" val="74703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9FE6A-38FF-42AC-80AC-5DB31239347E}"/>
              </a:ext>
            </a:extLst>
          </p:cNvPr>
          <p:cNvSpPr>
            <a:spLocks noGrp="1"/>
          </p:cNvSpPr>
          <p:nvPr>
            <p:ph type="title"/>
          </p:nvPr>
        </p:nvSpPr>
        <p:spPr/>
        <p:txBody>
          <a:bodyPr/>
          <a:lstStyle/>
          <a:p>
            <a:r>
              <a:rPr kumimoji="1" lang="ja-JP" altLang="en-US" dirty="0">
                <a:solidFill>
                  <a:schemeClr val="accent6">
                    <a:lumMod val="10000"/>
                  </a:schemeClr>
                </a:solidFill>
              </a:rPr>
              <a:t>ウイルスの特徴（</a:t>
            </a:r>
            <a:r>
              <a:rPr lang="ja-JP" altLang="en-US" dirty="0">
                <a:solidFill>
                  <a:schemeClr val="accent6">
                    <a:lumMod val="10000"/>
                  </a:schemeClr>
                </a:solidFill>
              </a:rPr>
              <a:t>とくちょう）</a:t>
            </a:r>
            <a:endParaRPr kumimoji="1" lang="ja-JP" altLang="en-US" dirty="0">
              <a:solidFill>
                <a:schemeClr val="accent6">
                  <a:lumMod val="10000"/>
                </a:schemeClr>
              </a:solidFill>
            </a:endParaRPr>
          </a:p>
        </p:txBody>
      </p:sp>
      <p:sp>
        <p:nvSpPr>
          <p:cNvPr id="3" name="コンテンツ プレースホルダー 2">
            <a:extLst>
              <a:ext uri="{FF2B5EF4-FFF2-40B4-BE49-F238E27FC236}">
                <a16:creationId xmlns:a16="http://schemas.microsoft.com/office/drawing/2014/main" id="{63D913A7-28A7-4B0C-AA2D-DAA42E6DBE1E}"/>
              </a:ext>
            </a:extLst>
          </p:cNvPr>
          <p:cNvSpPr>
            <a:spLocks noGrp="1"/>
          </p:cNvSpPr>
          <p:nvPr>
            <p:ph idx="1"/>
          </p:nvPr>
        </p:nvSpPr>
        <p:spPr>
          <a:xfrm>
            <a:off x="457200" y="2132856"/>
            <a:ext cx="8229600" cy="3923457"/>
          </a:xfrm>
        </p:spPr>
        <p:txBody>
          <a:bodyPr/>
          <a:lstStyle/>
          <a:p>
            <a:r>
              <a:rPr kumimoji="1" lang="ja-JP" altLang="en-US" sz="3600" dirty="0">
                <a:solidFill>
                  <a:schemeClr val="accent6">
                    <a:lumMod val="10000"/>
                  </a:schemeClr>
                </a:solidFill>
              </a:rPr>
              <a:t>自分で増殖（ぞうしょく）できない</a:t>
            </a:r>
            <a:endParaRPr kumimoji="1" lang="en-US" altLang="ja-JP" sz="3600" dirty="0">
              <a:solidFill>
                <a:schemeClr val="accent6">
                  <a:lumMod val="10000"/>
                </a:schemeClr>
              </a:solidFill>
            </a:endParaRPr>
          </a:p>
          <a:p>
            <a:endParaRPr lang="en-US" altLang="ja-JP" sz="3600" dirty="0"/>
          </a:p>
          <a:p>
            <a:r>
              <a:rPr kumimoji="1" lang="ja-JP" altLang="en-US" sz="3600" dirty="0">
                <a:solidFill>
                  <a:schemeClr val="accent6">
                    <a:lumMod val="10000"/>
                  </a:schemeClr>
                </a:solidFill>
              </a:rPr>
              <a:t>動植物（どうしょくぶつ）の中で増える</a:t>
            </a:r>
            <a:endParaRPr kumimoji="1" lang="en-US" altLang="ja-JP" sz="3600" dirty="0">
              <a:solidFill>
                <a:schemeClr val="accent6">
                  <a:lumMod val="10000"/>
                </a:schemeClr>
              </a:solidFill>
            </a:endParaRPr>
          </a:p>
          <a:p>
            <a:endParaRPr lang="en-US" altLang="ja-JP" sz="3600" dirty="0"/>
          </a:p>
          <a:p>
            <a:pPr marL="0" indent="0">
              <a:buNone/>
            </a:pPr>
            <a:endParaRPr kumimoji="1" lang="ja-JP" altLang="en-US" sz="3600" dirty="0">
              <a:solidFill>
                <a:schemeClr val="accent6">
                  <a:lumMod val="10000"/>
                </a:schemeClr>
              </a:solidFill>
            </a:endParaRPr>
          </a:p>
        </p:txBody>
      </p:sp>
    </p:spTree>
    <p:extLst>
      <p:ext uri="{BB962C8B-B14F-4D97-AF65-F5344CB8AC3E}">
        <p14:creationId xmlns:p14="http://schemas.microsoft.com/office/powerpoint/2010/main" val="221645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F118AB-7B8B-436B-A766-ACD609ED2DA6}"/>
              </a:ext>
            </a:extLst>
          </p:cNvPr>
          <p:cNvSpPr>
            <a:spLocks noGrp="1"/>
          </p:cNvSpPr>
          <p:nvPr>
            <p:ph type="title"/>
          </p:nvPr>
        </p:nvSpPr>
        <p:spPr>
          <a:xfrm>
            <a:off x="457200" y="332656"/>
            <a:ext cx="8243887" cy="1408039"/>
          </a:xfrm>
        </p:spPr>
        <p:txBody>
          <a:bodyPr/>
          <a:lstStyle/>
          <a:p>
            <a:r>
              <a:rPr kumimoji="1" lang="ja-JP" altLang="en-US" dirty="0">
                <a:solidFill>
                  <a:schemeClr val="accent6">
                    <a:lumMod val="10000"/>
                  </a:schemeClr>
                </a:solidFill>
              </a:rPr>
              <a:t>ウイルスと細菌（さいきん）の</a:t>
            </a:r>
            <a:br>
              <a:rPr kumimoji="1" lang="en-US" altLang="ja-JP" dirty="0">
                <a:solidFill>
                  <a:schemeClr val="accent6">
                    <a:lumMod val="10000"/>
                  </a:schemeClr>
                </a:solidFill>
              </a:rPr>
            </a:br>
            <a:r>
              <a:rPr kumimoji="1" lang="ja-JP" altLang="en-US" dirty="0">
                <a:solidFill>
                  <a:schemeClr val="accent6">
                    <a:lumMod val="10000"/>
                  </a:schemeClr>
                </a:solidFill>
              </a:rPr>
              <a:t>ちがいは？</a:t>
            </a:r>
          </a:p>
        </p:txBody>
      </p:sp>
      <p:sp>
        <p:nvSpPr>
          <p:cNvPr id="3" name="コンテンツ プレースホルダー 2">
            <a:extLst>
              <a:ext uri="{FF2B5EF4-FFF2-40B4-BE49-F238E27FC236}">
                <a16:creationId xmlns:a16="http://schemas.microsoft.com/office/drawing/2014/main" id="{7AA8B55C-FDF3-431B-84E2-E6927FBB8FBC}"/>
              </a:ext>
            </a:extLst>
          </p:cNvPr>
          <p:cNvSpPr>
            <a:spLocks noGrp="1"/>
          </p:cNvSpPr>
          <p:nvPr>
            <p:ph idx="1"/>
          </p:nvPr>
        </p:nvSpPr>
        <p:spPr>
          <a:xfrm>
            <a:off x="457200" y="2924944"/>
            <a:ext cx="8229600" cy="3131369"/>
          </a:xfrm>
        </p:spPr>
        <p:txBody>
          <a:bodyPr/>
          <a:lstStyle/>
          <a:p>
            <a:endParaRPr kumimoji="1" lang="ja-JP" altLang="en-US" dirty="0"/>
          </a:p>
        </p:txBody>
      </p:sp>
      <p:pic>
        <p:nvPicPr>
          <p:cNvPr id="2050" name="Picture 2" descr="病原体：ウイルスと細菌と真菌（カビ）の違い｜これからの衛生管理 ...">
            <a:extLst>
              <a:ext uri="{FF2B5EF4-FFF2-40B4-BE49-F238E27FC236}">
                <a16:creationId xmlns:a16="http://schemas.microsoft.com/office/drawing/2014/main" id="{70CB6AAF-D731-4C2A-A242-9B6E9F9D2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9424"/>
            <a:ext cx="9036496" cy="4928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273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767B57-3225-488B-8920-A34DB16DFE39}"/>
              </a:ext>
            </a:extLst>
          </p:cNvPr>
          <p:cNvSpPr>
            <a:spLocks noGrp="1"/>
          </p:cNvSpPr>
          <p:nvPr>
            <p:ph type="title"/>
          </p:nvPr>
        </p:nvSpPr>
        <p:spPr>
          <a:xfrm>
            <a:off x="450056" y="0"/>
            <a:ext cx="8243887" cy="1368152"/>
          </a:xfrm>
        </p:spPr>
        <p:txBody>
          <a:bodyPr/>
          <a:lstStyle/>
          <a:p>
            <a:r>
              <a:rPr kumimoji="1" lang="ja-JP" altLang="en-US" sz="3200" dirty="0">
                <a:solidFill>
                  <a:schemeClr val="accent6">
                    <a:lumMod val="10000"/>
                  </a:schemeClr>
                </a:solidFill>
              </a:rPr>
              <a:t>じゃあどれくらい？</a:t>
            </a:r>
            <a:br>
              <a:rPr kumimoji="1" lang="en-US" altLang="ja-JP" sz="3200" dirty="0">
                <a:solidFill>
                  <a:schemeClr val="accent6">
                    <a:lumMod val="10000"/>
                  </a:schemeClr>
                </a:solidFill>
              </a:rPr>
            </a:br>
            <a:endParaRPr kumimoji="1" lang="ja-JP" altLang="en-US" sz="3200" dirty="0">
              <a:solidFill>
                <a:schemeClr val="accent6">
                  <a:lumMod val="10000"/>
                </a:schemeClr>
              </a:solidFill>
            </a:endParaRPr>
          </a:p>
        </p:txBody>
      </p:sp>
      <p:pic>
        <p:nvPicPr>
          <p:cNvPr id="5" name="コンテンツ プレースホルダー 4">
            <a:extLst>
              <a:ext uri="{FF2B5EF4-FFF2-40B4-BE49-F238E27FC236}">
                <a16:creationId xmlns:a16="http://schemas.microsoft.com/office/drawing/2014/main" id="{3B541A79-D972-4522-8599-4AFAB2D142B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27784" y="1701402"/>
            <a:ext cx="4107046" cy="3733679"/>
          </a:xfrm>
        </p:spPr>
      </p:pic>
      <p:sp>
        <p:nvSpPr>
          <p:cNvPr id="7" name="テキスト ボックス 6">
            <a:extLst>
              <a:ext uri="{FF2B5EF4-FFF2-40B4-BE49-F238E27FC236}">
                <a16:creationId xmlns:a16="http://schemas.microsoft.com/office/drawing/2014/main" id="{EF9CA7D8-0CC4-4D76-BB33-22643AC3EE81}"/>
              </a:ext>
            </a:extLst>
          </p:cNvPr>
          <p:cNvSpPr txBox="1"/>
          <p:nvPr/>
        </p:nvSpPr>
        <p:spPr>
          <a:xfrm>
            <a:off x="844359" y="5768331"/>
            <a:ext cx="7794121" cy="584775"/>
          </a:xfrm>
          <a:prstGeom prst="rect">
            <a:avLst/>
          </a:prstGeom>
          <a:noFill/>
        </p:spPr>
        <p:txBody>
          <a:bodyPr wrap="none" rtlCol="0">
            <a:spAutoFit/>
          </a:bodyPr>
          <a:lstStyle/>
          <a:p>
            <a:r>
              <a:rPr kumimoji="1" lang="ja-JP" altLang="en-US" sz="3200" dirty="0">
                <a:solidFill>
                  <a:schemeClr val="accent6">
                    <a:lumMod val="10000"/>
                  </a:schemeClr>
                </a:solidFill>
              </a:rPr>
              <a:t>ウイルスがみんなと同じくらの大きさとすると</a:t>
            </a:r>
          </a:p>
        </p:txBody>
      </p:sp>
    </p:spTree>
    <p:extLst>
      <p:ext uri="{BB962C8B-B14F-4D97-AF65-F5344CB8AC3E}">
        <p14:creationId xmlns:p14="http://schemas.microsoft.com/office/powerpoint/2010/main" val="115382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6CA946-BB61-4B09-B06D-58833EF97098}"/>
              </a:ext>
            </a:extLst>
          </p:cNvPr>
          <p:cNvSpPr>
            <a:spLocks noGrp="1"/>
          </p:cNvSpPr>
          <p:nvPr>
            <p:ph type="title"/>
          </p:nvPr>
        </p:nvSpPr>
        <p:spPr>
          <a:xfrm>
            <a:off x="442913" y="103188"/>
            <a:ext cx="8243887" cy="949548"/>
          </a:xfrm>
        </p:spPr>
        <p:txBody>
          <a:bodyPr/>
          <a:lstStyle/>
          <a:p>
            <a:pPr algn="l"/>
            <a:r>
              <a:rPr kumimoji="1" lang="ja-JP" altLang="en-US" dirty="0"/>
              <a:t>     </a:t>
            </a:r>
            <a:r>
              <a:rPr lang="ja-JP" altLang="en-US" dirty="0">
                <a:solidFill>
                  <a:schemeClr val="accent6">
                    <a:lumMod val="10000"/>
                  </a:schemeClr>
                </a:solidFill>
              </a:rPr>
              <a:t>人間は？</a:t>
            </a:r>
            <a:endParaRPr kumimoji="1" lang="ja-JP" altLang="en-US" dirty="0">
              <a:solidFill>
                <a:schemeClr val="accent6">
                  <a:lumMod val="10000"/>
                </a:schemeClr>
              </a:solidFill>
            </a:endParaRPr>
          </a:p>
        </p:txBody>
      </p:sp>
      <p:pic>
        <p:nvPicPr>
          <p:cNvPr id="5" name="コンテンツ プレースホルダー 4">
            <a:extLst>
              <a:ext uri="{FF2B5EF4-FFF2-40B4-BE49-F238E27FC236}">
                <a16:creationId xmlns:a16="http://schemas.microsoft.com/office/drawing/2014/main" id="{C603779A-FD46-48E5-B381-D9262FFC8F7A}"/>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39752" y="1412776"/>
            <a:ext cx="4172273" cy="4172273"/>
          </a:xfrm>
        </p:spPr>
      </p:pic>
      <p:sp>
        <p:nvSpPr>
          <p:cNvPr id="7" name="テキスト ボックス 6">
            <a:extLst>
              <a:ext uri="{FF2B5EF4-FFF2-40B4-BE49-F238E27FC236}">
                <a16:creationId xmlns:a16="http://schemas.microsoft.com/office/drawing/2014/main" id="{B25CE7F4-43B8-4E63-B468-BF60F4474B5B}"/>
              </a:ext>
            </a:extLst>
          </p:cNvPr>
          <p:cNvSpPr txBox="1"/>
          <p:nvPr/>
        </p:nvSpPr>
        <p:spPr>
          <a:xfrm>
            <a:off x="5846666" y="5473855"/>
            <a:ext cx="3039437" cy="707886"/>
          </a:xfrm>
          <a:prstGeom prst="rect">
            <a:avLst/>
          </a:prstGeom>
          <a:noFill/>
        </p:spPr>
        <p:txBody>
          <a:bodyPr wrap="square" rtlCol="0">
            <a:spAutoFit/>
          </a:bodyPr>
          <a:lstStyle/>
          <a:p>
            <a:r>
              <a:rPr lang="ja-JP" altLang="en-US" sz="4000" dirty="0">
                <a:solidFill>
                  <a:schemeClr val="accent6">
                    <a:lumMod val="10000"/>
                  </a:schemeClr>
                </a:solidFill>
              </a:rPr>
              <a:t>答え　</a:t>
            </a:r>
            <a:r>
              <a:rPr kumimoji="1" lang="ja-JP" altLang="en-US" sz="4000" dirty="0">
                <a:solidFill>
                  <a:schemeClr val="accent6">
                    <a:lumMod val="10000"/>
                  </a:schemeClr>
                </a:solidFill>
              </a:rPr>
              <a:t>地球</a:t>
            </a:r>
          </a:p>
        </p:txBody>
      </p:sp>
    </p:spTree>
    <p:extLst>
      <p:ext uri="{BB962C8B-B14F-4D97-AF65-F5344CB8AC3E}">
        <p14:creationId xmlns:p14="http://schemas.microsoft.com/office/powerpoint/2010/main" val="14061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8691EE7F-5D90-4281-A602-90E253791200}"/>
              </a:ext>
            </a:extLst>
          </p:cNvPr>
          <p:cNvSpPr>
            <a:spLocks noGrp="1"/>
          </p:cNvSpPr>
          <p:nvPr>
            <p:ph type="title"/>
          </p:nvPr>
        </p:nvSpPr>
        <p:spPr>
          <a:xfrm>
            <a:off x="827584" y="469316"/>
            <a:ext cx="7886700" cy="1231491"/>
          </a:xfrm>
        </p:spPr>
        <p:txBody>
          <a:bodyPr/>
          <a:lstStyle/>
          <a:p>
            <a:r>
              <a:rPr lang="ja-JP" altLang="en-US" dirty="0">
                <a:solidFill>
                  <a:schemeClr val="accent6">
                    <a:lumMod val="10000"/>
                  </a:schemeClr>
                </a:solidFill>
                <a:latin typeface="Arial" panose="020B0604020202020204" pitchFamily="34" charset="0"/>
                <a:cs typeface="Arial" panose="020B0604020202020204" pitchFamily="34" charset="0"/>
              </a:rPr>
              <a:t>コロナウィルス</a:t>
            </a:r>
            <a:r>
              <a:rPr kumimoji="1" lang="ja-JP" altLang="en-US" dirty="0">
                <a:solidFill>
                  <a:schemeClr val="accent6">
                    <a:lumMod val="10000"/>
                  </a:schemeClr>
                </a:solidFill>
                <a:latin typeface="Arial" panose="020B0604020202020204" pitchFamily="34" charset="0"/>
                <a:cs typeface="Arial" panose="020B0604020202020204" pitchFamily="34" charset="0"/>
              </a:rPr>
              <a:t>の生存期間</a:t>
            </a:r>
            <a:br>
              <a:rPr kumimoji="1" lang="en-US" altLang="ja-JP" dirty="0">
                <a:solidFill>
                  <a:schemeClr val="accent6">
                    <a:lumMod val="10000"/>
                  </a:schemeClr>
                </a:solidFill>
                <a:latin typeface="Arial" panose="020B0604020202020204" pitchFamily="34" charset="0"/>
                <a:cs typeface="Arial" panose="020B0604020202020204" pitchFamily="34" charset="0"/>
              </a:rPr>
            </a:br>
            <a:r>
              <a:rPr kumimoji="1" lang="ja-JP" altLang="en-US" dirty="0">
                <a:solidFill>
                  <a:schemeClr val="accent6">
                    <a:lumMod val="10000"/>
                  </a:schemeClr>
                </a:solidFill>
                <a:latin typeface="Arial" panose="020B0604020202020204" pitchFamily="34" charset="0"/>
                <a:cs typeface="Arial" panose="020B0604020202020204" pitchFamily="34" charset="0"/>
              </a:rPr>
              <a:t>　　　　　　　</a:t>
            </a:r>
            <a:r>
              <a:rPr kumimoji="1" lang="ja-JP" altLang="en-US" sz="3600" dirty="0">
                <a:solidFill>
                  <a:schemeClr val="accent6">
                    <a:lumMod val="10000"/>
                  </a:schemeClr>
                </a:solidFill>
                <a:latin typeface="Arial" panose="020B0604020202020204" pitchFamily="34" charset="0"/>
                <a:cs typeface="Arial" panose="020B0604020202020204" pitchFamily="34" charset="0"/>
              </a:rPr>
              <a:t>（</a:t>
            </a:r>
            <a:r>
              <a:rPr kumimoji="1" lang="ja-JP" altLang="en-US" sz="3200" dirty="0">
                <a:solidFill>
                  <a:schemeClr val="accent6">
                    <a:lumMod val="10000"/>
                  </a:schemeClr>
                </a:solidFill>
                <a:latin typeface="Arial" panose="020B0604020202020204" pitchFamily="34" charset="0"/>
                <a:cs typeface="Arial" panose="020B0604020202020204" pitchFamily="34" charset="0"/>
              </a:rPr>
              <a:t>せいぞんきかん</a:t>
            </a:r>
            <a:r>
              <a:rPr kumimoji="1" lang="ja-JP" altLang="en-US" sz="3600" dirty="0">
                <a:solidFill>
                  <a:schemeClr val="accent6">
                    <a:lumMod val="10000"/>
                  </a:schemeClr>
                </a:solidFill>
                <a:latin typeface="Arial" panose="020B0604020202020204" pitchFamily="34" charset="0"/>
                <a:cs typeface="Arial" panose="020B0604020202020204" pitchFamily="34" charset="0"/>
              </a:rPr>
              <a:t>）</a:t>
            </a:r>
          </a:p>
        </p:txBody>
      </p:sp>
      <p:pic>
        <p:nvPicPr>
          <p:cNvPr id="4" name="コンテンツ プレースホルダー 3" descr="図3">
            <a:extLst>
              <a:ext uri="{FF2B5EF4-FFF2-40B4-BE49-F238E27FC236}">
                <a16:creationId xmlns:a16="http://schemas.microsoft.com/office/drawing/2014/main" id="{C46FA670-E562-42E5-A936-529A5E88D646}"/>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07504" y="1700807"/>
            <a:ext cx="8928992" cy="4536505"/>
          </a:xfrm>
          <a:prstGeom prst="rect">
            <a:avLst/>
          </a:prstGeom>
          <a:noFill/>
          <a:ln>
            <a:noFill/>
          </a:ln>
        </p:spPr>
      </p:pic>
      <p:sp>
        <p:nvSpPr>
          <p:cNvPr id="2" name="正方形/長方形 1">
            <a:extLst>
              <a:ext uri="{FF2B5EF4-FFF2-40B4-BE49-F238E27FC236}">
                <a16:creationId xmlns:a16="http://schemas.microsoft.com/office/drawing/2014/main" id="{C026FDD7-8404-4B43-8EC5-F98B9FF83781}"/>
              </a:ext>
            </a:extLst>
          </p:cNvPr>
          <p:cNvSpPr/>
          <p:nvPr/>
        </p:nvSpPr>
        <p:spPr>
          <a:xfrm>
            <a:off x="1331640" y="6396038"/>
            <a:ext cx="7236296" cy="369332"/>
          </a:xfrm>
          <a:prstGeom prst="rect">
            <a:avLst/>
          </a:prstGeom>
        </p:spPr>
        <p:txBody>
          <a:bodyPr wrap="square">
            <a:spAutoFit/>
          </a:bodyPr>
          <a:lstStyle/>
          <a:p>
            <a:r>
              <a:rPr lang="ja-JP" altLang="en-US" dirty="0">
                <a:solidFill>
                  <a:schemeClr val="accent6">
                    <a:lumMod val="10000"/>
                  </a:schemeClr>
                </a:solidFill>
              </a:rPr>
              <a:t>総合医学雑誌　</a:t>
            </a:r>
            <a:r>
              <a:rPr lang="en-US" altLang="ja-JP" dirty="0">
                <a:solidFill>
                  <a:schemeClr val="accent6">
                    <a:lumMod val="10000"/>
                  </a:schemeClr>
                </a:solidFill>
              </a:rPr>
              <a:t>2020</a:t>
            </a:r>
            <a:r>
              <a:rPr lang="ja-JP" altLang="en-US" dirty="0">
                <a:solidFill>
                  <a:schemeClr val="accent6">
                    <a:lumMod val="10000"/>
                  </a:schemeClr>
                </a:solidFill>
              </a:rPr>
              <a:t>年</a:t>
            </a:r>
            <a:r>
              <a:rPr lang="en-US" altLang="ja-JP" dirty="0">
                <a:solidFill>
                  <a:schemeClr val="accent6">
                    <a:lumMod val="10000"/>
                  </a:schemeClr>
                </a:solidFill>
              </a:rPr>
              <a:t>4</a:t>
            </a:r>
            <a:r>
              <a:rPr lang="ja-JP" altLang="en-US" dirty="0">
                <a:solidFill>
                  <a:schemeClr val="accent6">
                    <a:lumMod val="10000"/>
                  </a:schemeClr>
                </a:solidFill>
              </a:rPr>
              <a:t>月</a:t>
            </a:r>
            <a:r>
              <a:rPr lang="en-US" altLang="ja-JP" dirty="0">
                <a:solidFill>
                  <a:schemeClr val="accent6">
                    <a:lumMod val="10000"/>
                  </a:schemeClr>
                </a:solidFill>
              </a:rPr>
              <a:t>16</a:t>
            </a:r>
            <a:r>
              <a:rPr lang="ja-JP" altLang="en-US" dirty="0">
                <a:solidFill>
                  <a:schemeClr val="accent6">
                    <a:lumMod val="10000"/>
                  </a:schemeClr>
                </a:solidFill>
              </a:rPr>
              <a:t>日付</a:t>
            </a:r>
            <a:r>
              <a:rPr lang="en-US" altLang="ja-JP" dirty="0">
                <a:solidFill>
                  <a:schemeClr val="accent6">
                    <a:lumMod val="10000"/>
                  </a:schemeClr>
                </a:solidFill>
              </a:rPr>
              <a:t>382</a:t>
            </a:r>
            <a:r>
              <a:rPr lang="ja-JP" altLang="en-US" dirty="0">
                <a:solidFill>
                  <a:schemeClr val="accent6">
                    <a:lumMod val="10000"/>
                  </a:schemeClr>
                </a:solidFill>
              </a:rPr>
              <a:t>（</a:t>
            </a:r>
            <a:r>
              <a:rPr lang="en-US" altLang="ja-JP" dirty="0">
                <a:solidFill>
                  <a:schemeClr val="accent6">
                    <a:lumMod val="10000"/>
                  </a:schemeClr>
                </a:solidFill>
              </a:rPr>
              <a:t>16</a:t>
            </a:r>
            <a:r>
              <a:rPr lang="ja-JP" altLang="en-US" dirty="0">
                <a:solidFill>
                  <a:schemeClr val="accent6">
                    <a:lumMod val="10000"/>
                  </a:schemeClr>
                </a:solidFill>
              </a:rPr>
              <a:t>）</a:t>
            </a:r>
            <a:r>
              <a:rPr lang="en-US" altLang="ja-JP" dirty="0">
                <a:solidFill>
                  <a:schemeClr val="accent6">
                    <a:lumMod val="10000"/>
                  </a:schemeClr>
                </a:solidFill>
              </a:rPr>
              <a:t>1564</a:t>
            </a:r>
            <a:r>
              <a:rPr lang="ja-JP" altLang="en-US" dirty="0">
                <a:solidFill>
                  <a:schemeClr val="accent6">
                    <a:lumMod val="10000"/>
                  </a:schemeClr>
                </a:solidFill>
              </a:rPr>
              <a:t>～</a:t>
            </a:r>
            <a:r>
              <a:rPr lang="en-US" altLang="ja-JP" dirty="0">
                <a:solidFill>
                  <a:schemeClr val="accent6">
                    <a:lumMod val="10000"/>
                  </a:schemeClr>
                </a:solidFill>
              </a:rPr>
              <a:t>1567</a:t>
            </a:r>
            <a:r>
              <a:rPr lang="ja-JP" altLang="en-US" dirty="0">
                <a:solidFill>
                  <a:schemeClr val="accent6">
                    <a:lumMod val="10000"/>
                  </a:schemeClr>
                </a:solidFill>
              </a:rPr>
              <a:t>より引用</a:t>
            </a:r>
          </a:p>
        </p:txBody>
      </p:sp>
    </p:spTree>
    <p:extLst>
      <p:ext uri="{BB962C8B-B14F-4D97-AF65-F5344CB8AC3E}">
        <p14:creationId xmlns:p14="http://schemas.microsoft.com/office/powerpoint/2010/main" val="292696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AA2615-7F3A-4998-AB23-12D618724A71}"/>
              </a:ext>
            </a:extLst>
          </p:cNvPr>
          <p:cNvSpPr>
            <a:spLocks noGrp="1"/>
          </p:cNvSpPr>
          <p:nvPr>
            <p:ph type="title"/>
          </p:nvPr>
        </p:nvSpPr>
        <p:spPr>
          <a:xfrm>
            <a:off x="457200" y="-243408"/>
            <a:ext cx="8243887" cy="1314450"/>
          </a:xfrm>
        </p:spPr>
        <p:txBody>
          <a:bodyPr/>
          <a:lstStyle/>
          <a:p>
            <a:pPr algn="l"/>
            <a:r>
              <a:rPr lang="ja-JP" altLang="en-US" dirty="0">
                <a:solidFill>
                  <a:schemeClr val="accent6">
                    <a:lumMod val="10000"/>
                  </a:schemeClr>
                </a:solidFill>
              </a:rPr>
              <a:t>感染の経路（けいろ）</a:t>
            </a:r>
            <a:endParaRPr lang="en-US" altLang="ja-JP" dirty="0">
              <a:solidFill>
                <a:schemeClr val="accent6">
                  <a:lumMod val="10000"/>
                </a:schemeClr>
              </a:solidFill>
            </a:endParaRPr>
          </a:p>
        </p:txBody>
      </p:sp>
      <p:sp>
        <p:nvSpPr>
          <p:cNvPr id="3" name="コンテンツ プレースホルダー 2">
            <a:extLst>
              <a:ext uri="{FF2B5EF4-FFF2-40B4-BE49-F238E27FC236}">
                <a16:creationId xmlns:a16="http://schemas.microsoft.com/office/drawing/2014/main" id="{9D3AC4D0-FA08-4D5F-B9B4-D82E37FF36FF}"/>
              </a:ext>
            </a:extLst>
          </p:cNvPr>
          <p:cNvSpPr>
            <a:spLocks noGrp="1"/>
          </p:cNvSpPr>
          <p:nvPr>
            <p:ph idx="1"/>
          </p:nvPr>
        </p:nvSpPr>
        <p:spPr>
          <a:xfrm>
            <a:off x="457200" y="1412776"/>
            <a:ext cx="8229600" cy="5112568"/>
          </a:xfrm>
        </p:spPr>
        <p:txBody>
          <a:bodyPr>
            <a:normAutofit fontScale="92500" lnSpcReduction="10000"/>
          </a:bodyPr>
          <a:lstStyle/>
          <a:p>
            <a:pPr marL="0" indent="0">
              <a:buNone/>
            </a:pPr>
            <a:r>
              <a:rPr lang="ja-JP" altLang="en-US" sz="4000" dirty="0">
                <a:solidFill>
                  <a:schemeClr val="accent6">
                    <a:lumMod val="10000"/>
                  </a:schemeClr>
                </a:solidFill>
                <a:latin typeface="Arial" panose="020B0604020202020204" pitchFamily="34" charset="0"/>
                <a:cs typeface="Arial" panose="020B0604020202020204" pitchFamily="34" charset="0"/>
              </a:rPr>
              <a:t>（１）接触（せっしょく）感染　</a:t>
            </a:r>
            <a:endParaRPr lang="en-US" altLang="ja-JP" sz="4000" dirty="0">
              <a:solidFill>
                <a:schemeClr val="accent6">
                  <a:lumMod val="10000"/>
                </a:schemeClr>
              </a:solidFill>
              <a:latin typeface="Arial" panose="020B0604020202020204" pitchFamily="34" charset="0"/>
              <a:cs typeface="Arial" panose="020B0604020202020204" pitchFamily="34" charset="0"/>
            </a:endParaRPr>
          </a:p>
          <a:p>
            <a:pPr marL="0" indent="0">
              <a:buNone/>
            </a:pPr>
            <a:endParaRPr lang="en-US" altLang="ja-JP" sz="4000" dirty="0">
              <a:solidFill>
                <a:schemeClr val="accent6">
                  <a:lumMod val="10000"/>
                </a:schemeClr>
              </a:solidFill>
              <a:latin typeface="Arial" panose="020B0604020202020204" pitchFamily="34" charset="0"/>
              <a:cs typeface="Arial" panose="020B0604020202020204" pitchFamily="34" charset="0"/>
            </a:endParaRPr>
          </a:p>
          <a:p>
            <a:pPr marL="0" indent="0">
              <a:buNone/>
            </a:pPr>
            <a:r>
              <a:rPr lang="ja-JP" altLang="en-US" sz="4000" dirty="0">
                <a:solidFill>
                  <a:schemeClr val="accent6">
                    <a:lumMod val="10000"/>
                  </a:schemeClr>
                </a:solidFill>
                <a:latin typeface="Arial" panose="020B0604020202020204" pitchFamily="34" charset="0"/>
                <a:cs typeface="Arial" panose="020B0604020202020204" pitchFamily="34" charset="0"/>
              </a:rPr>
              <a:t>（２）飛沫（ひまつ）感染</a:t>
            </a:r>
            <a:endParaRPr lang="en-US" altLang="ja-JP" sz="4000" dirty="0">
              <a:solidFill>
                <a:schemeClr val="accent6">
                  <a:lumMod val="10000"/>
                </a:schemeClr>
              </a:solidFill>
              <a:latin typeface="Arial" panose="020B0604020202020204" pitchFamily="34" charset="0"/>
              <a:cs typeface="Arial" panose="020B0604020202020204" pitchFamily="34" charset="0"/>
            </a:endParaRPr>
          </a:p>
          <a:p>
            <a:pPr marL="0" indent="0">
              <a:buNone/>
            </a:pPr>
            <a:br>
              <a:rPr lang="en-US" altLang="ja-JP" sz="4000" dirty="0">
                <a:solidFill>
                  <a:schemeClr val="accent6">
                    <a:lumMod val="10000"/>
                  </a:schemeClr>
                </a:solidFill>
                <a:latin typeface="Arial" panose="020B0604020202020204" pitchFamily="34" charset="0"/>
                <a:cs typeface="Arial" panose="020B0604020202020204" pitchFamily="34" charset="0"/>
              </a:rPr>
            </a:br>
            <a:r>
              <a:rPr lang="ja-JP" altLang="en-US" sz="4000" dirty="0">
                <a:solidFill>
                  <a:schemeClr val="accent6">
                    <a:lumMod val="10000"/>
                  </a:schemeClr>
                </a:solidFill>
                <a:latin typeface="Arial" panose="020B0604020202020204" pitchFamily="34" charset="0"/>
                <a:cs typeface="Arial" panose="020B0604020202020204" pitchFamily="34" charset="0"/>
              </a:rPr>
              <a:t>（３）飛沫核（かく）感染</a:t>
            </a:r>
            <a:endParaRPr lang="en-US" altLang="ja-JP" sz="4000" dirty="0">
              <a:solidFill>
                <a:schemeClr val="accent6">
                  <a:lumMod val="10000"/>
                </a:schemeClr>
              </a:solidFill>
              <a:latin typeface="Arial" panose="020B0604020202020204" pitchFamily="34" charset="0"/>
              <a:cs typeface="Arial" panose="020B0604020202020204" pitchFamily="34" charset="0"/>
            </a:endParaRPr>
          </a:p>
          <a:p>
            <a:pPr marL="0" indent="0">
              <a:buNone/>
            </a:pPr>
            <a:r>
              <a:rPr lang="ja-JP" altLang="en-US" sz="4000" dirty="0">
                <a:solidFill>
                  <a:schemeClr val="accent6">
                    <a:lumMod val="10000"/>
                  </a:schemeClr>
                </a:solidFill>
                <a:latin typeface="Arial" panose="020B0604020202020204" pitchFamily="34" charset="0"/>
                <a:cs typeface="Arial" panose="020B0604020202020204" pitchFamily="34" charset="0"/>
              </a:rPr>
              <a:t>　　　　　　　　　　　</a:t>
            </a:r>
            <a:r>
              <a:rPr lang="ja-JP" altLang="en-US" sz="3500" dirty="0">
                <a:solidFill>
                  <a:schemeClr val="accent6">
                    <a:lumMod val="10000"/>
                  </a:schemeClr>
                </a:solidFill>
                <a:latin typeface="Arial" panose="020B0604020202020204" pitchFamily="34" charset="0"/>
                <a:cs typeface="Arial" panose="020B0604020202020204" pitchFamily="34" charset="0"/>
              </a:rPr>
              <a:t>（空気感染）</a:t>
            </a:r>
            <a:endParaRPr lang="en-US" altLang="ja-JP" sz="3500" dirty="0">
              <a:solidFill>
                <a:schemeClr val="accent6">
                  <a:lumMod val="10000"/>
                </a:schemeClr>
              </a:solidFill>
              <a:latin typeface="Arial" panose="020B0604020202020204" pitchFamily="34" charset="0"/>
              <a:cs typeface="Arial" panose="020B0604020202020204" pitchFamily="34" charset="0"/>
            </a:endParaRPr>
          </a:p>
          <a:p>
            <a:pPr marL="0" indent="0">
              <a:buNone/>
            </a:pPr>
            <a:endParaRPr lang="en-US" altLang="ja-JP" sz="4000" dirty="0">
              <a:solidFill>
                <a:schemeClr val="accent6">
                  <a:lumMod val="10000"/>
                </a:schemeClr>
              </a:solidFill>
              <a:latin typeface="Arial" panose="020B0604020202020204" pitchFamily="34" charset="0"/>
              <a:cs typeface="Arial" panose="020B0604020202020204" pitchFamily="34" charset="0"/>
            </a:endParaRPr>
          </a:p>
          <a:p>
            <a:pPr marL="0" indent="0">
              <a:buNone/>
            </a:pPr>
            <a:r>
              <a:rPr lang="ja-JP" altLang="en-US" sz="4000" dirty="0">
                <a:solidFill>
                  <a:schemeClr val="accent6">
                    <a:lumMod val="10000"/>
                  </a:schemeClr>
                </a:solidFill>
                <a:latin typeface="Arial" panose="020B0604020202020204" pitchFamily="34" charset="0"/>
                <a:cs typeface="Arial" panose="020B0604020202020204" pitchFamily="34" charset="0"/>
              </a:rPr>
              <a:t>（４）媒介物（ばいかいぶつ）感染</a:t>
            </a:r>
            <a:endParaRPr lang="ja-JP" altLang="en-US" sz="4000" dirty="0">
              <a:solidFill>
                <a:schemeClr val="accent6">
                  <a:lumMod val="10000"/>
                </a:schemeClr>
              </a:solidFill>
            </a:endParaRPr>
          </a:p>
        </p:txBody>
      </p:sp>
    </p:spTree>
    <p:extLst>
      <p:ext uri="{BB962C8B-B14F-4D97-AF65-F5344CB8AC3E}">
        <p14:creationId xmlns:p14="http://schemas.microsoft.com/office/powerpoint/2010/main" val="42662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ALLOONS_TP10203757">
  <a:themeElements>
    <a:clrScheme name="Office テーマ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Office テーマ">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テーマ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Office テーマ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Office テーマ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Office テーマ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Office テーマ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Office テーマ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Office テーマ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Office テーマ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Office テーマ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F6E1CA76AAD4564AAF106FC3CFA868360400186944AA932D8046A3B88E9B37BEBDF5" ma:contentTypeVersion="57" ma:contentTypeDescription="Create a new document." ma:contentTypeScope="" ma:versionID="99516f8994b63f46a279aa564b61ee37">
  <xsd:schema xmlns:xsd="http://www.w3.org/2001/XMLSchema" xmlns:xs="http://www.w3.org/2001/XMLSchema" xmlns:p="http://schemas.microsoft.com/office/2006/metadata/properties" xmlns:ns2="1119c2e5-8fb9-4d5f-baf1-202c530f2c34" targetNamespace="http://schemas.microsoft.com/office/2006/metadata/properties" ma:root="true" ma:fieldsID="4ccc0999b57010467b6aff3ba0e15941" ns2:_="">
    <xsd:import namespace="1119c2e5-8fb9-4d5f-baf1-202c530f2c34"/>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9c2e5-8fb9-4d5f-baf1-202c530f2c34"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04032b9e-8ee6-4e89-b9db-4ffff205d025}"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388FC2BA-F530-4FF7-911A-621CAE6AFBD3}" ma:internalName="CSXSubmissionMarket" ma:readOnly="false" ma:showField="MarketName" ma:web="1119c2e5-8fb9-4d5f-baf1-202c530f2c34">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5dcf7547-996b-4a0e-b7d1-0f761d14131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4D83B164-8C00-474C-8363-38E0B8FF22E3}" ma:internalName="InProjectListLookup" ma:readOnly="true" ma:showField="InProjectLis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e5aec8e1-0842-4156-acaa-2defcf90540a}"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4D83B164-8C00-474C-8363-38E0B8FF22E3}" ma:internalName="LastCompleteVersionLookup" ma:readOnly="true" ma:showField="LastComplete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4D83B164-8C00-474C-8363-38E0B8FF22E3}" ma:internalName="LastPreviewErrorLookup" ma:readOnly="true" ma:showField="LastPreviewError"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4D83B164-8C00-474C-8363-38E0B8FF22E3}" ma:internalName="LastPreviewResultLookup" ma:readOnly="true" ma:showField="LastPreviewResul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4D83B164-8C00-474C-8363-38E0B8FF22E3}" ma:internalName="LastPreviewAttemptDateLookup" ma:readOnly="true" ma:showField="LastPreviewAttemptDat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4D83B164-8C00-474C-8363-38E0B8FF22E3}" ma:internalName="LastPreviewedByLookup" ma:readOnly="true" ma:showField="LastPreviewedBy"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4D83B164-8C00-474C-8363-38E0B8FF22E3}" ma:internalName="LastPreviewTimeLookup" ma:readOnly="true" ma:showField="LastPreviewTi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4D83B164-8C00-474C-8363-38E0B8FF22E3}" ma:internalName="LastPreviewVersionLookup" ma:readOnly="true" ma:showField="LastPreview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4D83B164-8C00-474C-8363-38E0B8FF22E3}" ma:internalName="LastPublishErrorLookup" ma:readOnly="true" ma:showField="LastPublishError"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4D83B164-8C00-474C-8363-38E0B8FF22E3}" ma:internalName="LastPublishResultLookup" ma:readOnly="true" ma:showField="LastPublishResul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4D83B164-8C00-474C-8363-38E0B8FF22E3}" ma:internalName="LastPublishAttemptDateLookup" ma:readOnly="true" ma:showField="LastPublishAttemptDat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4D83B164-8C00-474C-8363-38E0B8FF22E3}" ma:internalName="LastPublishedByLookup" ma:readOnly="true" ma:showField="LastPublishedBy"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4D83B164-8C00-474C-8363-38E0B8FF22E3}" ma:internalName="LastPublishTimeLookup" ma:readOnly="true" ma:showField="LastPublishTi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4D83B164-8C00-474C-8363-38E0B8FF22E3}" ma:internalName="LastPublishVersionLookup" ma:readOnly="true" ma:showField="LastPublish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BC39992D-5589-4A4E-8B38-02E0637E5C25}" ma:internalName="LocLastLocAttemptVersionLookup" ma:readOnly="false" ma:showField="LastLocAttemptVersion" ma:web="1119c2e5-8fb9-4d5f-baf1-202c530f2c34">
      <xsd:simpleType>
        <xsd:restriction base="dms:Lookup"/>
      </xsd:simpleType>
    </xsd:element>
    <xsd:element name="LocLastLocAttemptVersionTypeLookup" ma:index="72" nillable="true" ma:displayName="Loc Last Loc Attempt Version Type" ma:default="" ma:list="{BC39992D-5589-4A4E-8B38-02E0637E5C25}" ma:internalName="LocLastLocAttemptVersionTypeLookup" ma:readOnly="true" ma:showField="LastLocAttemptVersionType" ma:web="1119c2e5-8fb9-4d5f-baf1-202c530f2c34">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BC39992D-5589-4A4E-8B38-02E0637E5C25}" ma:internalName="LocNewPublishedVersionLookup" ma:readOnly="true" ma:showField="NewPublishedVersion" ma:web="1119c2e5-8fb9-4d5f-baf1-202c530f2c34">
      <xsd:simpleType>
        <xsd:restriction base="dms:Lookup"/>
      </xsd:simpleType>
    </xsd:element>
    <xsd:element name="LocOverallHandbackStatusLookup" ma:index="76" nillable="true" ma:displayName="Loc Overall Handback Status" ma:default="" ma:list="{BC39992D-5589-4A4E-8B38-02E0637E5C25}" ma:internalName="LocOverallHandbackStatusLookup" ma:readOnly="true" ma:showField="OverallHandbackStatus" ma:web="1119c2e5-8fb9-4d5f-baf1-202c530f2c34">
      <xsd:simpleType>
        <xsd:restriction base="dms:Lookup"/>
      </xsd:simpleType>
    </xsd:element>
    <xsd:element name="LocOverallLocStatusLookup" ma:index="77" nillable="true" ma:displayName="Loc Overall Localize Status" ma:default="" ma:list="{BC39992D-5589-4A4E-8B38-02E0637E5C25}" ma:internalName="LocOverallLocStatusLookup" ma:readOnly="true" ma:showField="OverallLocStatus" ma:web="1119c2e5-8fb9-4d5f-baf1-202c530f2c34">
      <xsd:simpleType>
        <xsd:restriction base="dms:Lookup"/>
      </xsd:simpleType>
    </xsd:element>
    <xsd:element name="LocOverallPreviewStatusLookup" ma:index="78" nillable="true" ma:displayName="Loc Overall Preview Status" ma:default="" ma:list="{BC39992D-5589-4A4E-8B38-02E0637E5C25}" ma:internalName="LocOverallPreviewStatusLookup" ma:readOnly="true" ma:showField="OverallPreviewStatus" ma:web="1119c2e5-8fb9-4d5f-baf1-202c530f2c34">
      <xsd:simpleType>
        <xsd:restriction base="dms:Lookup"/>
      </xsd:simpleType>
    </xsd:element>
    <xsd:element name="LocOverallPublishStatusLookup" ma:index="79" nillable="true" ma:displayName="Loc Overall Publish Status" ma:default="" ma:list="{BC39992D-5589-4A4E-8B38-02E0637E5C25}" ma:internalName="LocOverallPublishStatusLookup" ma:readOnly="true" ma:showField="OverallPublishStatus" ma:web="1119c2e5-8fb9-4d5f-baf1-202c530f2c34">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BC39992D-5589-4A4E-8B38-02E0637E5C25}" ma:internalName="LocProcessedForHandoffsLookup" ma:readOnly="true" ma:showField="ProcessedForHandoffs" ma:web="1119c2e5-8fb9-4d5f-baf1-202c530f2c34">
      <xsd:simpleType>
        <xsd:restriction base="dms:Lookup"/>
      </xsd:simpleType>
    </xsd:element>
    <xsd:element name="LocProcessedForMarketsLookup" ma:index="82" nillable="true" ma:displayName="Loc Processed For Markets" ma:default="" ma:list="{BC39992D-5589-4A4E-8B38-02E0637E5C25}" ma:internalName="LocProcessedForMarketsLookup" ma:readOnly="true" ma:showField="ProcessedForMarkets" ma:web="1119c2e5-8fb9-4d5f-baf1-202c530f2c34">
      <xsd:simpleType>
        <xsd:restriction base="dms:Lookup"/>
      </xsd:simpleType>
    </xsd:element>
    <xsd:element name="LocPublishedDependentAssetsLookup" ma:index="83" nillable="true" ma:displayName="Loc Published Dependent Assets" ma:default="" ma:list="{BC39992D-5589-4A4E-8B38-02E0637E5C25}" ma:internalName="LocPublishedDependentAssetsLookup" ma:readOnly="true" ma:showField="PublishedDependentAssets" ma:web="1119c2e5-8fb9-4d5f-baf1-202c530f2c34">
      <xsd:simpleType>
        <xsd:restriction base="dms:Lookup"/>
      </xsd:simpleType>
    </xsd:element>
    <xsd:element name="LocPublishedLinkedAssetsLookup" ma:index="84" nillable="true" ma:displayName="Loc Published Linked Assets" ma:default="" ma:list="{BC39992D-5589-4A4E-8B38-02E0637E5C25}" ma:internalName="LocPublishedLinkedAssetsLookup" ma:readOnly="true" ma:showField="PublishedLinkedAssets" ma:web="1119c2e5-8fb9-4d5f-baf1-202c530f2c34">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28ca5b26-415b-4822-b35b-d9a845b1b83b}"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388FC2BA-F530-4FF7-911A-621CAE6AFBD3}" ma:internalName="Markets" ma:readOnly="false" ma:showField="MarketNa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4D83B164-8C00-474C-8363-38E0B8FF22E3}" ma:internalName="NumOfRatingsLookup" ma:readOnly="true" ma:showField="NumOfRatings"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4D83B164-8C00-474C-8363-38E0B8FF22E3}" ma:internalName="PublishStatusLookup" ma:readOnly="false" ma:showField="PublishStatus"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1c8e7b99-44ca-46c8-84b8-12cd8d7cf8ee}"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c59171da-55f1-4c8b-8421-0d1d3f99d741}" ma:internalName="TaxCatchAll" ma:showField="CatchAllData"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c59171da-55f1-4c8b-8421-0d1d3f99d741}" ma:internalName="TaxCatchAllLabel" ma:readOnly="true" ma:showField="CatchAllDataLabel"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arketSpecific xmlns="1119c2e5-8fb9-4d5f-baf1-202c530f2c34">false</MarketSpecific>
    <ApprovalStatus xmlns="1119c2e5-8fb9-4d5f-baf1-202c530f2c34">InProgress</ApprovalStatus>
    <LocComments xmlns="1119c2e5-8fb9-4d5f-baf1-202c530f2c34" xsi:nil="true"/>
    <DirectSourceMarket xmlns="1119c2e5-8fb9-4d5f-baf1-202c530f2c34">english</DirectSourceMarket>
    <ThumbnailAssetId xmlns="1119c2e5-8fb9-4d5f-baf1-202c530f2c34" xsi:nil="true"/>
    <PrimaryImageGen xmlns="1119c2e5-8fb9-4d5f-baf1-202c530f2c34">true</PrimaryImageGen>
    <LegacyData xmlns="1119c2e5-8fb9-4d5f-baf1-202c530f2c34" xsi:nil="true"/>
    <TPFriendlyName xmlns="1119c2e5-8fb9-4d5f-baf1-202c530f2c34" xsi:nil="true"/>
    <NumericId xmlns="1119c2e5-8fb9-4d5f-baf1-202c530f2c34" xsi:nil="true"/>
    <LocRecommendedHandoff xmlns="1119c2e5-8fb9-4d5f-baf1-202c530f2c34" xsi:nil="true"/>
    <BlockPublish xmlns="1119c2e5-8fb9-4d5f-baf1-202c530f2c34">false</BlockPublish>
    <BusinessGroup xmlns="1119c2e5-8fb9-4d5f-baf1-202c530f2c34" xsi:nil="true"/>
    <OpenTemplate xmlns="1119c2e5-8fb9-4d5f-baf1-202c530f2c34">true</OpenTemplate>
    <SourceTitle xmlns="1119c2e5-8fb9-4d5f-baf1-202c530f2c34">Balloons design template</SourceTitle>
    <APEditor xmlns="1119c2e5-8fb9-4d5f-baf1-202c530f2c34">
      <UserInfo>
        <DisplayName/>
        <AccountId xsi:nil="true"/>
        <AccountType/>
      </UserInfo>
    </APEditor>
    <UALocComments xmlns="1119c2e5-8fb9-4d5f-baf1-202c530f2c34">2007 Template UpLeveling Do Not HandOff</UALocComments>
    <IntlLangReviewDate xmlns="1119c2e5-8fb9-4d5f-baf1-202c530f2c34" xsi:nil="true"/>
    <PublishStatusLookup xmlns="1119c2e5-8fb9-4d5f-baf1-202c530f2c34">
      <Value>595089</Value>
      <Value>595107</Value>
    </PublishStatusLookup>
    <ParentAssetId xmlns="1119c2e5-8fb9-4d5f-baf1-202c530f2c34" xsi:nil="true"/>
    <FeatureTagsTaxHTField0 xmlns="1119c2e5-8fb9-4d5f-baf1-202c530f2c34">
      <Terms xmlns="http://schemas.microsoft.com/office/infopath/2007/PartnerControls"/>
    </FeatureTagsTaxHTField0>
    <MachineTranslated xmlns="1119c2e5-8fb9-4d5f-baf1-202c530f2c34">false</MachineTranslated>
    <Providers xmlns="1119c2e5-8fb9-4d5f-baf1-202c530f2c34" xsi:nil="true"/>
    <OriginalSourceMarket xmlns="1119c2e5-8fb9-4d5f-baf1-202c530f2c34">english</OriginalSourceMarket>
    <APDescription xmlns="1119c2e5-8fb9-4d5f-baf1-202c530f2c34" xsi:nil="true"/>
    <ContentItem xmlns="1119c2e5-8fb9-4d5f-baf1-202c530f2c34" xsi:nil="true"/>
    <ClipArtFilename xmlns="1119c2e5-8fb9-4d5f-baf1-202c530f2c34" xsi:nil="true"/>
    <TPInstallLocation xmlns="1119c2e5-8fb9-4d5f-baf1-202c530f2c34" xsi:nil="true"/>
    <TimesCloned xmlns="1119c2e5-8fb9-4d5f-baf1-202c530f2c34" xsi:nil="true"/>
    <PublishTargets xmlns="1119c2e5-8fb9-4d5f-baf1-202c530f2c34">OfficeOnline,OfficeOnlineVNext</PublishTargets>
    <AcquiredFrom xmlns="1119c2e5-8fb9-4d5f-baf1-202c530f2c34">Internal MS</AcquiredFrom>
    <AssetStart xmlns="1119c2e5-8fb9-4d5f-baf1-202c530f2c34">2012-01-20T16:46:00+00:00</AssetStart>
    <FriendlyTitle xmlns="1119c2e5-8fb9-4d5f-baf1-202c530f2c34" xsi:nil="true"/>
    <Provider xmlns="1119c2e5-8fb9-4d5f-baf1-202c530f2c34" xsi:nil="true"/>
    <LastHandOff xmlns="1119c2e5-8fb9-4d5f-baf1-202c530f2c34" xsi:nil="true"/>
    <Manager xmlns="1119c2e5-8fb9-4d5f-baf1-202c530f2c34" xsi:nil="true"/>
    <UALocRecommendation xmlns="1119c2e5-8fb9-4d5f-baf1-202c530f2c34">Localize</UALocRecommendation>
    <ArtSampleDocs xmlns="1119c2e5-8fb9-4d5f-baf1-202c530f2c34" xsi:nil="true"/>
    <UACurrentWords xmlns="1119c2e5-8fb9-4d5f-baf1-202c530f2c34" xsi:nil="true"/>
    <TPClientViewer xmlns="1119c2e5-8fb9-4d5f-baf1-202c530f2c34" xsi:nil="true"/>
    <TemplateStatus xmlns="1119c2e5-8fb9-4d5f-baf1-202c530f2c34">Complete</TemplateStatus>
    <ShowIn xmlns="1119c2e5-8fb9-4d5f-baf1-202c530f2c34">Show everywhere</ShowIn>
    <CSXHash xmlns="1119c2e5-8fb9-4d5f-baf1-202c530f2c34" xsi:nil="true"/>
    <Downloads xmlns="1119c2e5-8fb9-4d5f-baf1-202c530f2c34">0</Downloads>
    <VoteCount xmlns="1119c2e5-8fb9-4d5f-baf1-202c530f2c34" xsi:nil="true"/>
    <OOCacheId xmlns="1119c2e5-8fb9-4d5f-baf1-202c530f2c34" xsi:nil="true"/>
    <IsDeleted xmlns="1119c2e5-8fb9-4d5f-baf1-202c530f2c34">false</IsDeleted>
    <InternalTagsTaxHTField0 xmlns="1119c2e5-8fb9-4d5f-baf1-202c530f2c34">
      <Terms xmlns="http://schemas.microsoft.com/office/infopath/2007/PartnerControls"/>
    </InternalTagsTaxHTField0>
    <UANotes xmlns="1119c2e5-8fb9-4d5f-baf1-202c530f2c34">2003 to 2007 conversion</UANotes>
    <AssetExpire xmlns="1119c2e5-8fb9-4d5f-baf1-202c530f2c34">2035-01-01T08:00:00+00:00</AssetExpire>
    <CSXSubmissionMarket xmlns="1119c2e5-8fb9-4d5f-baf1-202c530f2c34" xsi:nil="true"/>
    <DSATActionTaken xmlns="1119c2e5-8fb9-4d5f-baf1-202c530f2c34" xsi:nil="true"/>
    <SubmitterId xmlns="1119c2e5-8fb9-4d5f-baf1-202c530f2c34" xsi:nil="true"/>
    <EditorialTags xmlns="1119c2e5-8fb9-4d5f-baf1-202c530f2c34" xsi:nil="true"/>
    <TPExecutable xmlns="1119c2e5-8fb9-4d5f-baf1-202c530f2c34" xsi:nil="true"/>
    <CSXSubmissionDate xmlns="1119c2e5-8fb9-4d5f-baf1-202c530f2c34" xsi:nil="true"/>
    <CSXUpdate xmlns="1119c2e5-8fb9-4d5f-baf1-202c530f2c34">false</CSXUpdate>
    <AssetType xmlns="1119c2e5-8fb9-4d5f-baf1-202c530f2c34">TP</AssetType>
    <ApprovalLog xmlns="1119c2e5-8fb9-4d5f-baf1-202c530f2c34" xsi:nil="true"/>
    <BugNumber xmlns="1119c2e5-8fb9-4d5f-baf1-202c530f2c34" xsi:nil="true"/>
    <OriginAsset xmlns="1119c2e5-8fb9-4d5f-baf1-202c530f2c34" xsi:nil="true"/>
    <TPComponent xmlns="1119c2e5-8fb9-4d5f-baf1-202c530f2c34" xsi:nil="true"/>
    <Milestone xmlns="1119c2e5-8fb9-4d5f-baf1-202c530f2c34" xsi:nil="true"/>
    <RecommendationsModifier xmlns="1119c2e5-8fb9-4d5f-baf1-202c530f2c34" xsi:nil="true"/>
    <AssetId xmlns="1119c2e5-8fb9-4d5f-baf1-202c530f2c34">TP102818491</AssetId>
    <PolicheckWords xmlns="1119c2e5-8fb9-4d5f-baf1-202c530f2c34" xsi:nil="true"/>
    <TPLaunchHelpLink xmlns="1119c2e5-8fb9-4d5f-baf1-202c530f2c34" xsi:nil="true"/>
    <IntlLocPriority xmlns="1119c2e5-8fb9-4d5f-baf1-202c530f2c34" xsi:nil="true"/>
    <TPApplication xmlns="1119c2e5-8fb9-4d5f-baf1-202c530f2c34" xsi:nil="true"/>
    <IntlLangReviewer xmlns="1119c2e5-8fb9-4d5f-baf1-202c530f2c34" xsi:nil="true"/>
    <HandoffToMSDN xmlns="1119c2e5-8fb9-4d5f-baf1-202c530f2c34" xsi:nil="true"/>
    <PlannedPubDate xmlns="1119c2e5-8fb9-4d5f-baf1-202c530f2c34" xsi:nil="true"/>
    <CrawlForDependencies xmlns="1119c2e5-8fb9-4d5f-baf1-202c530f2c34">false</CrawlForDependencies>
    <LocLastLocAttemptVersionLookup xmlns="1119c2e5-8fb9-4d5f-baf1-202c530f2c34">798442</LocLastLocAttemptVersionLookup>
    <TrustLevel xmlns="1119c2e5-8fb9-4d5f-baf1-202c530f2c34">1 Microsoft Managed Content</TrustLevel>
    <CampaignTagsTaxHTField0 xmlns="1119c2e5-8fb9-4d5f-baf1-202c530f2c34">
      <Terms xmlns="http://schemas.microsoft.com/office/infopath/2007/PartnerControls"/>
    </CampaignTagsTaxHTField0>
    <TPNamespace xmlns="1119c2e5-8fb9-4d5f-baf1-202c530f2c34" xsi:nil="true"/>
    <TaxCatchAll xmlns="1119c2e5-8fb9-4d5f-baf1-202c530f2c34"/>
    <IsSearchable xmlns="1119c2e5-8fb9-4d5f-baf1-202c530f2c34">true</IsSearchable>
    <TemplateTemplateType xmlns="1119c2e5-8fb9-4d5f-baf1-202c530f2c34">PowerPoint 12 Default</TemplateTemplateType>
    <Markets xmlns="1119c2e5-8fb9-4d5f-baf1-202c530f2c34"/>
    <IntlLangReview xmlns="1119c2e5-8fb9-4d5f-baf1-202c530f2c34">false</IntlLangReview>
    <UAProjectedTotalWords xmlns="1119c2e5-8fb9-4d5f-baf1-202c530f2c34" xsi:nil="true"/>
    <OutputCachingOn xmlns="1119c2e5-8fb9-4d5f-baf1-202c530f2c34">false</OutputCachingOn>
    <AverageRating xmlns="1119c2e5-8fb9-4d5f-baf1-202c530f2c34" xsi:nil="true"/>
    <APAuthor xmlns="1119c2e5-8fb9-4d5f-baf1-202c530f2c34">
      <UserInfo>
        <DisplayName/>
        <AccountId>1928</AccountId>
        <AccountType/>
      </UserInfo>
    </APAuthor>
    <TPCommandLine xmlns="1119c2e5-8fb9-4d5f-baf1-202c530f2c34" xsi:nil="true"/>
    <LocManualTestRequired xmlns="1119c2e5-8fb9-4d5f-baf1-202c530f2c34">false</LocManualTestRequired>
    <TPAppVersion xmlns="1119c2e5-8fb9-4d5f-baf1-202c530f2c34" xsi:nil="true"/>
    <EditorialStatus xmlns="1119c2e5-8fb9-4d5f-baf1-202c530f2c34" xsi:nil="true"/>
    <LastModifiedDateTime xmlns="1119c2e5-8fb9-4d5f-baf1-202c530f2c34" xsi:nil="true"/>
    <TPLaunchHelpLinkType xmlns="1119c2e5-8fb9-4d5f-baf1-202c530f2c34">Template</TPLaunchHelpLinkType>
    <OriginalRelease xmlns="1119c2e5-8fb9-4d5f-baf1-202c530f2c34">14</OriginalRelease>
    <ScenarioTagsTaxHTField0 xmlns="1119c2e5-8fb9-4d5f-baf1-202c530f2c34">
      <Terms xmlns="http://schemas.microsoft.com/office/infopath/2007/PartnerControls"/>
    </ScenarioTagsTaxHTField0>
    <LocalizationTagsTaxHTField0 xmlns="1119c2e5-8fb9-4d5f-baf1-202c530f2c34">
      <Terms xmlns="http://schemas.microsoft.com/office/infopath/2007/PartnerControls"/>
    </LocalizationTagsTaxHTField0>
    <LocMarketGroupTiers2 xmlns="1119c2e5-8fb9-4d5f-baf1-202c530f2c34"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529C60F-1BDA-4AA4-B9E1-133B626E3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19c2e5-8fb9-4d5f-baf1-202c530f2c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D31428-0AA3-4811-8F4B-F4779DDB29EF}">
  <ds:schemaRefs>
    <ds:schemaRef ds:uri="http://www.w3.org/XML/1998/namespace"/>
    <ds:schemaRef ds:uri="http://purl.org/dc/dcmitype/"/>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terms/"/>
    <ds:schemaRef ds:uri="http://schemas.openxmlformats.org/package/2006/metadata/core-properties"/>
    <ds:schemaRef ds:uri="1119c2e5-8fb9-4d5f-baf1-202c530f2c34"/>
  </ds:schemaRefs>
</ds:datastoreItem>
</file>

<file path=customXml/itemProps3.xml><?xml version="1.0" encoding="utf-8"?>
<ds:datastoreItem xmlns:ds="http://schemas.openxmlformats.org/officeDocument/2006/customXml" ds:itemID="{A23A555C-1697-4B22-884C-DE75E72225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風船のデザイン テンプレート</Template>
  <TotalTime>848</TotalTime>
  <Words>1825</Words>
  <Application>Microsoft Office PowerPoint</Application>
  <PresentationFormat>画面に合わせる (4:3)</PresentationFormat>
  <Paragraphs>163</Paragraphs>
  <Slides>31</Slides>
  <Notes>31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31</vt:i4>
      </vt:variant>
    </vt:vector>
  </HeadingPairs>
  <TitlesOfParts>
    <vt:vector size="37" baseType="lpstr">
      <vt:lpstr>ＭＳ Ｐゴシック</vt:lpstr>
      <vt:lpstr>ヒラギノ角ゴ Pro W3</vt:lpstr>
      <vt:lpstr>Arial</vt:lpstr>
      <vt:lpstr>Calibri</vt:lpstr>
      <vt:lpstr>Verdana</vt:lpstr>
      <vt:lpstr>BALLOONS_TP10203757</vt:lpstr>
      <vt:lpstr> 健康な歯、口、からだ！  ～ 新しい生活様式  　　　　　　　　　コロナとともに～</vt:lpstr>
      <vt:lpstr>コロナってなーに？</vt:lpstr>
      <vt:lpstr>ウイルスの特徴（とくちょう）</vt:lpstr>
      <vt:lpstr>ウイルスの特徴（とくちょう）</vt:lpstr>
      <vt:lpstr>ウイルスと細菌（さいきん）の ちがいは？</vt:lpstr>
      <vt:lpstr>じゃあどれくらい？ </vt:lpstr>
      <vt:lpstr>     人間は？</vt:lpstr>
      <vt:lpstr>コロナウィルスの生存期間 　　　　　　　（せいぞんきかん）</vt:lpstr>
      <vt:lpstr>感染の経路（けいろ）</vt:lpstr>
      <vt:lpstr>PowerPoint プレゼンテーション</vt:lpstr>
      <vt:lpstr>PowerPoint プレゼンテーション</vt:lpstr>
      <vt:lpstr>PowerPoint プレゼンテーション</vt:lpstr>
      <vt:lpstr>PowerPoint プレゼンテーション</vt:lpstr>
      <vt:lpstr>ワクチンってなーに？</vt:lpstr>
      <vt:lpstr>PowerPoint プレゼンテーション</vt:lpstr>
      <vt:lpstr>学校での新しい生活</vt:lpstr>
      <vt:lpstr>PowerPoint プレゼンテーション</vt:lpstr>
      <vt:lpstr>ウイルスに負けない！</vt:lpstr>
      <vt:lpstr>PowerPoint プレゼンテーション</vt:lpstr>
      <vt:lpstr>外から帰ったらうがいもしてね！</vt:lpstr>
      <vt:lpstr>3つの密はダメ！</vt:lpstr>
      <vt:lpstr>給食のあとの歯みがき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熱中症予防に</vt:lpstr>
      <vt:lpstr>お口の環境を整えましょう</vt:lpstr>
      <vt:lpstr>冬の寒い時でも 気を付けて換気を！</vt:lpstr>
      <vt:lpstr>ボーっと生きずにがんばろう！</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健康な歯、口、からだ！</dc:title>
  <dc:subject/>
  <dc:creator>鈴木 あい子</dc:creator>
  <cp:keywords/>
  <dc:description/>
  <cp:lastModifiedBy>Takahashi Hiroyuki</cp:lastModifiedBy>
  <cp:revision>38</cp:revision>
  <cp:lastPrinted>2020-12-08T06:34:23Z</cp:lastPrinted>
  <dcterms:created xsi:type="dcterms:W3CDTF">2020-07-27T05:16:21Z</dcterms:created>
  <dcterms:modified xsi:type="dcterms:W3CDTF">2020-12-19T01:42:08Z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TC102037571041</vt:lpwstr>
  </property>
  <property fmtid="{D5CDD505-2E9C-101B-9397-08002B2CF9AE}" pid="3" name="InternalTags">
    <vt:lpwstr/>
  </property>
  <property fmtid="{D5CDD505-2E9C-101B-9397-08002B2CF9AE}" pid="4" name="ContentTypeId">
    <vt:lpwstr>0x010100F6E1CA76AAD4564AAF106FC3CFA868360400186944AA932D8046A3B88E9B37BEBDF5</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y fmtid="{D5CDD505-2E9C-101B-9397-08002B2CF9AE}" pid="9" name="Order">
    <vt:r8>14015700</vt:r8>
  </property>
  <property fmtid="{D5CDD505-2E9C-101B-9397-08002B2CF9AE}" pid="10" name="HiddenCategoryTags">
    <vt:lpwstr/>
  </property>
  <property fmtid="{D5CDD505-2E9C-101B-9397-08002B2CF9AE}" pid="11" name="ImageGenStatus">
    <vt:i4>0</vt:i4>
  </property>
  <property fmtid="{D5CDD505-2E9C-101B-9397-08002B2CF9AE}" pid="12" name="CategoryTags">
    <vt:lpwstr/>
  </property>
  <property fmtid="{D5CDD505-2E9C-101B-9397-08002B2CF9AE}" pid="13" name="Applications">
    <vt:lpwstr/>
  </property>
  <property fmtid="{D5CDD505-2E9C-101B-9397-08002B2CF9AE}" pid="14" name="LocMarketGroupTiers">
    <vt:lpwstr>,t:Tier 1,t:Tier 2,t:Tier 3,</vt:lpwstr>
  </property>
</Properties>
</file>